
<file path=[Content_Types].xml><?xml version="1.0" encoding="utf-8"?>
<Types xmlns="http://schemas.openxmlformats.org/package/2006/content-types">
  <Default Extension="png" ContentType="image/png"/>
  <Default Extension="emf" ContentType="image/x-emf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256" r:id="rId2"/>
    <p:sldId id="344" r:id="rId3"/>
    <p:sldId id="375" r:id="rId4"/>
    <p:sldId id="306" r:id="rId5"/>
    <p:sldId id="346" r:id="rId6"/>
    <p:sldId id="345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261" r:id="rId15"/>
    <p:sldId id="311" r:id="rId16"/>
    <p:sldId id="347" r:id="rId17"/>
    <p:sldId id="356" r:id="rId18"/>
    <p:sldId id="358" r:id="rId19"/>
    <p:sldId id="359" r:id="rId20"/>
    <p:sldId id="360" r:id="rId21"/>
    <p:sldId id="361" r:id="rId22"/>
    <p:sldId id="362" r:id="rId23"/>
    <p:sldId id="363" r:id="rId24"/>
    <p:sldId id="372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3" r:id="rId34"/>
    <p:sldId id="374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5" autoAdjust="0"/>
    <p:restoredTop sz="94660"/>
  </p:normalViewPr>
  <p:slideViewPr>
    <p:cSldViewPr>
      <p:cViewPr varScale="1">
        <p:scale>
          <a:sx n="91" d="100"/>
          <a:sy n="91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2019/11/12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EF36F-777A-664C-90F4-447E1CCBD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3</a:t>
            </a:r>
            <a:r>
              <a:rPr kumimoji="1" lang="ja-JP" altLang="en-US"/>
              <a:t>：隠れた共通因子の存在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259379-6B62-AA41-AEEA-9B439E92C52C}"/>
              </a:ext>
            </a:extLst>
          </p:cNvPr>
          <p:cNvSpPr txBox="1"/>
          <p:nvPr/>
        </p:nvSpPr>
        <p:spPr>
          <a:xfrm>
            <a:off x="467544" y="126876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アイスの売上げが多い年はプールの溺死事故が多い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E8019-3523-BF4E-BA06-AFD669016158}"/>
              </a:ext>
            </a:extLst>
          </p:cNvPr>
          <p:cNvSpPr txBox="1"/>
          <p:nvPr/>
        </p:nvSpPr>
        <p:spPr>
          <a:xfrm>
            <a:off x="4067944" y="27089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アイスの売上げアップ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CD545-A4FB-4749-A9E7-F19685F4409B}"/>
              </a:ext>
            </a:extLst>
          </p:cNvPr>
          <p:cNvSpPr txBox="1"/>
          <p:nvPr/>
        </p:nvSpPr>
        <p:spPr>
          <a:xfrm>
            <a:off x="4067944" y="55172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→事故も増える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29DFD8-76B3-324B-AD2A-495B5A98D3EC}"/>
              </a:ext>
            </a:extLst>
          </p:cNvPr>
          <p:cNvSpPr txBox="1"/>
          <p:nvPr/>
        </p:nvSpPr>
        <p:spPr>
          <a:xfrm>
            <a:off x="4067944" y="501317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プールで遊ぶ人が増える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B116E7-D731-BB45-920A-5FDBC63BD7DF}"/>
              </a:ext>
            </a:extLst>
          </p:cNvPr>
          <p:cNvSpPr txBox="1"/>
          <p:nvPr/>
        </p:nvSpPr>
        <p:spPr>
          <a:xfrm>
            <a:off x="1259632" y="378904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猛暑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0EA7F38-1C0E-6B4E-904A-AE4F3E08235F}"/>
              </a:ext>
            </a:extLst>
          </p:cNvPr>
          <p:cNvSpPr/>
          <p:nvPr/>
        </p:nvSpPr>
        <p:spPr>
          <a:xfrm rot="19800000">
            <a:off x="3013944" y="3167089"/>
            <a:ext cx="536184" cy="5361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D78BF49-0107-5142-A31C-D5C12FABF6B3}"/>
              </a:ext>
            </a:extLst>
          </p:cNvPr>
          <p:cNvSpPr/>
          <p:nvPr/>
        </p:nvSpPr>
        <p:spPr>
          <a:xfrm rot="1800000">
            <a:off x="3013944" y="4823273"/>
            <a:ext cx="536185" cy="5361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6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CF10A-8439-C14F-8370-838AD57C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4</a:t>
            </a:r>
            <a:r>
              <a:rPr kumimoji="1" lang="ja-JP" altLang="en-US"/>
              <a:t>：全くの偶然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F41929-2594-6643-AC6F-CC4C044B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172400" cy="322181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3A4B99-76F0-D746-8BA7-E358D1AB56D7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7F324D-852F-B341-B41D-A67729F06E86}"/>
              </a:ext>
            </a:extLst>
          </p:cNvPr>
          <p:cNvSpPr txBox="1"/>
          <p:nvPr/>
        </p:nvSpPr>
        <p:spPr>
          <a:xfrm>
            <a:off x="238998" y="1412776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ニコラス・ケイジが映画に出る回数が多いとプールで溺死する人が増える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744C48-8480-C243-99DB-144228C8F344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0.67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75C5E0-90EF-5143-833A-30BAE35B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lang="en-US" altLang="ja-JP"/>
              <a:t>4</a:t>
            </a:r>
            <a:r>
              <a:rPr lang="ja-JP" altLang="en-US"/>
              <a:t>：全くの偶然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39E294-EF31-EC42-859A-6F5B930F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454669"/>
            <a:ext cx="8316416" cy="3278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037E3D-621D-F84B-89A3-DF68484688EC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1537E-F35C-A848-8D57-2F894075C795}"/>
              </a:ext>
            </a:extLst>
          </p:cNvPr>
          <p:cNvSpPr txBox="1"/>
          <p:nvPr/>
        </p:nvSpPr>
        <p:spPr>
          <a:xfrm>
            <a:off x="1115616" y="141277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ミス・アメリカの年齢と暖房器具による死亡事故の件数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2895-C934-FE4B-98D2-7908644E5B83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0.87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8546C-932F-BC47-B647-FF92744C9710}"/>
              </a:ext>
            </a:extLst>
          </p:cNvPr>
          <p:cNvSpPr txBox="1"/>
          <p:nvPr/>
        </p:nvSpPr>
        <p:spPr>
          <a:xfrm>
            <a:off x="1547664" y="6453336"/>
            <a:ext cx="6955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年齢や回数など、とり得る値の範囲が少ない場合は疑似相関が出やすい</a:t>
            </a:r>
          </a:p>
        </p:txBody>
      </p:sp>
    </p:spTree>
    <p:extLst>
      <p:ext uri="{BB962C8B-B14F-4D97-AF65-F5344CB8AC3E}">
        <p14:creationId xmlns:p14="http://schemas.microsoft.com/office/powerpoint/2010/main" val="27619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FF0E48-9A2C-AE42-93EF-D2E2FA517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テレビと寿命の関係は？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7E1C4D-C29A-C34F-AD37-5730C1360F14}"/>
              </a:ext>
            </a:extLst>
          </p:cNvPr>
          <p:cNvSpPr txBox="1"/>
          <p:nvPr/>
        </p:nvSpPr>
        <p:spPr>
          <a:xfrm>
            <a:off x="2123728" y="2492896"/>
            <a:ext cx="4927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可能性</a:t>
            </a:r>
            <a:r>
              <a:rPr kumimoji="1" lang="en-US" altLang="ja-JP" sz="2800"/>
              <a:t>1</a:t>
            </a:r>
            <a:r>
              <a:rPr kumimoji="1" lang="ja-JP" altLang="en-US" sz="2800"/>
              <a:t>：</a:t>
            </a:r>
            <a:r>
              <a:rPr kumimoji="1" lang="en-US" altLang="ja-JP" sz="2800"/>
              <a:t>A</a:t>
            </a:r>
            <a:r>
              <a:rPr kumimoji="1" lang="ja-JP" altLang="en-US" sz="2800"/>
              <a:t>が</a:t>
            </a:r>
            <a:r>
              <a:rPr kumimoji="1" lang="en-US" altLang="ja-JP" sz="2800"/>
              <a:t>B</a:t>
            </a:r>
            <a:r>
              <a:rPr kumimoji="1" lang="ja-JP" altLang="en-US" sz="2800"/>
              <a:t>の原因である</a:t>
            </a:r>
            <a:endParaRPr kumimoji="1"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2</a:t>
            </a:r>
            <a:r>
              <a:rPr lang="ja-JP" altLang="en-US" sz="2800"/>
              <a:t>：</a:t>
            </a:r>
            <a:r>
              <a:rPr lang="en-US" altLang="ja-JP" sz="2800"/>
              <a:t>B</a:t>
            </a:r>
            <a:r>
              <a:rPr lang="ja-JP" altLang="en-US" sz="2800"/>
              <a:t>が</a:t>
            </a:r>
            <a:r>
              <a:rPr lang="en-US" altLang="ja-JP" sz="2800"/>
              <a:t>A</a:t>
            </a:r>
            <a:r>
              <a:rPr lang="ja-JP" altLang="en-US" sz="2800"/>
              <a:t>の原因である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3</a:t>
            </a:r>
            <a:r>
              <a:rPr lang="ja-JP" altLang="en-US" sz="2800"/>
              <a:t>：共通の要因</a:t>
            </a:r>
            <a:r>
              <a:rPr lang="en-US" altLang="ja-JP" sz="2800"/>
              <a:t>C</a:t>
            </a:r>
            <a:r>
              <a:rPr lang="ja-JP" altLang="en-US" sz="2800"/>
              <a:t>を持つ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4</a:t>
            </a:r>
            <a:r>
              <a:rPr lang="ja-JP" altLang="en-US" sz="2800"/>
              <a:t>：全くの偶然である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17F77-28B8-2C43-A2A3-27D5113975F8}"/>
              </a:ext>
            </a:extLst>
          </p:cNvPr>
          <p:cNvSpPr txBox="1"/>
          <p:nvPr/>
        </p:nvSpPr>
        <p:spPr>
          <a:xfrm>
            <a:off x="323528" y="45811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答：このデータだけではわからない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C45292-DCB2-6F49-A9B8-7A44A16C90C2}"/>
              </a:ext>
            </a:extLst>
          </p:cNvPr>
          <p:cNvSpPr txBox="1"/>
          <p:nvPr/>
        </p:nvSpPr>
        <p:spPr>
          <a:xfrm>
            <a:off x="323528" y="1124744"/>
            <a:ext cx="8573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問：カラーテレビの普及率</a:t>
            </a:r>
            <a:r>
              <a:rPr lang="en-US" altLang="ja-JP" sz="2800"/>
              <a:t>(A)</a:t>
            </a:r>
            <a:r>
              <a:rPr lang="ja-JP" altLang="en-US" sz="2800"/>
              <a:t>と寿命の長さ</a:t>
            </a:r>
            <a:r>
              <a:rPr lang="en-US" altLang="ja-JP" sz="2800"/>
              <a:t>(B)</a:t>
            </a:r>
            <a:r>
              <a:rPr lang="ja-JP" altLang="en-US" sz="2800"/>
              <a:t>に</a:t>
            </a:r>
            <a:endParaRPr lang="en-US" altLang="ja-JP" sz="2800"/>
          </a:p>
          <a:p>
            <a:r>
              <a:rPr kumimoji="1" lang="ja-JP" altLang="en-US" sz="2800"/>
              <a:t>強い相関</a:t>
            </a:r>
            <a:r>
              <a:rPr kumimoji="1" lang="en-US" altLang="ja-JP" sz="2800"/>
              <a:t>(0.95)</a:t>
            </a:r>
            <a:r>
              <a:rPr kumimoji="1" lang="ja-JP" altLang="en-US" sz="2800"/>
              <a:t>が観測された。原因は以下のどれか？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2443D-4EC1-5C41-AAD5-E38CCE2A56E4}"/>
              </a:ext>
            </a:extLst>
          </p:cNvPr>
          <p:cNvSpPr txBox="1"/>
          <p:nvPr/>
        </p:nvSpPr>
        <p:spPr>
          <a:xfrm>
            <a:off x="755576" y="530120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共通因子「経済的余裕」が疑われるが、それを調べるためには、同等な経済状態でテレビが無い地域の寿命を調べる必要がある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4256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3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i="1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 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i="1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a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46147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85453-3AFE-544E-9D49-37AFCDEB2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テストについて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36A0D-196F-CD47-957D-47DAE53A01F3}"/>
              </a:ext>
            </a:extLst>
          </p:cNvPr>
          <p:cNvSpPr txBox="1"/>
          <p:nvPr/>
        </p:nvSpPr>
        <p:spPr>
          <a:xfrm>
            <a:off x="1907704" y="191683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毎回のレポート及びテストで評価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11EDF1-3CB8-D341-8ACE-285960820306}"/>
              </a:ext>
            </a:extLst>
          </p:cNvPr>
          <p:cNvSpPr txBox="1"/>
          <p:nvPr/>
        </p:nvSpPr>
        <p:spPr>
          <a:xfrm>
            <a:off x="1259632" y="24928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原則として毎回のレポート</a:t>
            </a:r>
            <a:r>
              <a:rPr kumimoji="1" lang="en-US" altLang="ja-JP" sz="2000" dirty="0"/>
              <a:t>(14</a:t>
            </a:r>
            <a:r>
              <a:rPr kumimoji="1" lang="ja-JP" altLang="en-US" sz="2000" dirty="0"/>
              <a:t>回分</a:t>
            </a:r>
            <a:r>
              <a:rPr kumimoji="1" lang="en-US" altLang="ja-JP" sz="2000" dirty="0"/>
              <a:t>)</a:t>
            </a:r>
            <a:r>
              <a:rPr kumimoji="1" lang="ja-JP" altLang="en-US" sz="2000" dirty="0"/>
              <a:t>で評価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849C06-06BD-A84F-A066-AF3AA038EC04}"/>
              </a:ext>
            </a:extLst>
          </p:cNvPr>
          <p:cNvSpPr txBox="1"/>
          <p:nvPr/>
        </p:nvSpPr>
        <p:spPr>
          <a:xfrm>
            <a:off x="1475656" y="335699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・欠席が目立つ</a:t>
            </a:r>
            <a:endParaRPr lang="en-US" altLang="ja-JP" sz="2000" dirty="0"/>
          </a:p>
          <a:p>
            <a:r>
              <a:rPr lang="ja-JP" altLang="en-US" sz="2000" dirty="0"/>
              <a:t>・レポートの内容に著しく問題がある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3BD793-40FB-5D49-BABF-DC953763B56D}"/>
              </a:ext>
            </a:extLst>
          </p:cNvPr>
          <p:cNvSpPr txBox="1"/>
          <p:nvPr/>
        </p:nvSpPr>
        <p:spPr>
          <a:xfrm>
            <a:off x="1259632" y="292494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以下にあてはまる場合は期末テストを行う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0B2CCD-93D4-C148-B565-E4269F66C257}"/>
              </a:ext>
            </a:extLst>
          </p:cNvPr>
          <p:cNvSpPr txBox="1"/>
          <p:nvPr/>
        </p:nvSpPr>
        <p:spPr>
          <a:xfrm>
            <a:off x="395536" y="11247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ガイダンスで伝えたこと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C873C9-DC56-9943-8CAF-175F266B5159}"/>
              </a:ext>
            </a:extLst>
          </p:cNvPr>
          <p:cNvSpPr/>
          <p:nvPr/>
        </p:nvSpPr>
        <p:spPr>
          <a:xfrm>
            <a:off x="899592" y="1772816"/>
            <a:ext cx="7056784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2C9353B1-ADEF-DD44-9CAA-E38861B5246D}"/>
              </a:ext>
            </a:extLst>
          </p:cNvPr>
          <p:cNvSpPr/>
          <p:nvPr/>
        </p:nvSpPr>
        <p:spPr>
          <a:xfrm>
            <a:off x="3851920" y="4293096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81E475-FD78-F44D-ABF9-592A15AE49E7}"/>
              </a:ext>
            </a:extLst>
          </p:cNvPr>
          <p:cNvSpPr txBox="1"/>
          <p:nvPr/>
        </p:nvSpPr>
        <p:spPr>
          <a:xfrm>
            <a:off x="539552" y="5085184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これまでの出席状況を鑑み、テストはしないことにしました</a:t>
            </a:r>
            <a:endParaRPr kumimoji="1" lang="en-US" altLang="ja-JP" sz="2000"/>
          </a:p>
          <a:p>
            <a:r>
              <a:rPr lang="ja-JP" altLang="en-US" sz="2000"/>
              <a:t>もし今後欠席が目立つ人がいた場合、追加レポートで対応します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11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...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355976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428396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1403648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427984" y="303295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F9C4F2F-F946-9244-B09A-80150E991B07}"/>
              </a:ext>
            </a:extLst>
          </p:cNvPr>
          <p:cNvGrpSpPr/>
          <p:nvPr/>
        </p:nvGrpSpPr>
        <p:grpSpPr>
          <a:xfrm>
            <a:off x="136520" y="959520"/>
            <a:ext cx="4912391" cy="4999052"/>
            <a:chOff x="136520" y="959520"/>
            <a:chExt cx="4912391" cy="499905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65C79F5-EF3F-9D4E-8543-AF3D1FF048A5}"/>
                </a:ext>
              </a:extLst>
            </p:cNvPr>
            <p:cNvSpPr txBox="1"/>
            <p:nvPr/>
          </p:nvSpPr>
          <p:spPr>
            <a:xfrm>
              <a:off x="1558920" y="29712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CE9CA78-752B-9145-9096-A4E922A32AFF}"/>
                </a:ext>
              </a:extLst>
            </p:cNvPr>
            <p:cNvSpPr txBox="1"/>
            <p:nvPr/>
          </p:nvSpPr>
          <p:spPr>
            <a:xfrm>
              <a:off x="1538600" y="40634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fact(2)</a:t>
              </a:r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4A7E8DD-B56D-FC45-BE30-9A888335BA00}"/>
                </a:ext>
              </a:extLst>
            </p:cNvPr>
            <p:cNvSpPr txBox="1"/>
            <p:nvPr/>
          </p:nvSpPr>
          <p:spPr>
            <a:xfrm>
              <a:off x="1558920" y="51556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fact(1)</a:t>
              </a:r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6C964E30-F54F-F64D-810F-97ECA9787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カギ線コネクタ 7">
              <a:extLst>
                <a:ext uri="{FF2B5EF4-FFF2-40B4-BE49-F238E27FC236}">
                  <a16:creationId xmlns:a16="http://schemas.microsoft.com/office/drawing/2014/main" id="{8C4CDADE-10E4-1044-BF3B-E6F2459CEF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カギ線コネクタ 8">
              <a:extLst>
                <a:ext uri="{FF2B5EF4-FFF2-40B4-BE49-F238E27FC236}">
                  <a16:creationId xmlns:a16="http://schemas.microsoft.com/office/drawing/2014/main" id="{B5631DE4-0D46-5A47-9A82-80DC1DA2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6F4156EF-CD16-1148-8365-486581A9D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9150F67-8943-DA45-8134-9B6EDE4EA972}"/>
                </a:ext>
              </a:extLst>
            </p:cNvPr>
            <p:cNvSpPr txBox="1"/>
            <p:nvPr/>
          </p:nvSpPr>
          <p:spPr>
            <a:xfrm>
              <a:off x="177160" y="3509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CD3AD05-A8BF-D545-8681-CDA81F1C575E}"/>
                </a:ext>
              </a:extLst>
            </p:cNvPr>
            <p:cNvSpPr txBox="1"/>
            <p:nvPr/>
          </p:nvSpPr>
          <p:spPr>
            <a:xfrm>
              <a:off x="136520" y="4698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B4D86D0-DFF6-274A-BB94-8669F661DF38}"/>
                </a:ext>
              </a:extLst>
            </p:cNvPr>
            <p:cNvSpPr txBox="1"/>
            <p:nvPr/>
          </p:nvSpPr>
          <p:spPr>
            <a:xfrm>
              <a:off x="683568" y="558924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ここで終端条件にマッチ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9661134-EDB4-874C-90D8-0E47DD9D773F}"/>
                </a:ext>
              </a:extLst>
            </p:cNvPr>
            <p:cNvSpPr txBox="1"/>
            <p:nvPr/>
          </p:nvSpPr>
          <p:spPr>
            <a:xfrm>
              <a:off x="2767960" y="4759360"/>
              <a:ext cx="113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fact(1) = 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24A58C9-49D4-7C48-AB36-B2FB33445692}"/>
                </a:ext>
              </a:extLst>
            </p:cNvPr>
            <p:cNvSpPr txBox="1"/>
            <p:nvPr/>
          </p:nvSpPr>
          <p:spPr>
            <a:xfrm>
              <a:off x="2788280" y="3530000"/>
              <a:ext cx="1963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fact(2) = 2 * fact(1)</a:t>
              </a:r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A004A15-F356-304A-AF33-450FAD52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17" name="角丸四角形吹き出し 16">
              <a:extLst>
                <a:ext uri="{FF2B5EF4-FFF2-40B4-BE49-F238E27FC236}">
                  <a16:creationId xmlns:a16="http://schemas.microsoft.com/office/drawing/2014/main" id="{68849028-D7BD-9B49-B5A8-C3393BD24116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650999-3892-994A-943C-0A52A4C4109F}"/>
                </a:ext>
              </a:extLst>
            </p:cNvPr>
            <p:cNvSpPr txBox="1"/>
            <p:nvPr/>
          </p:nvSpPr>
          <p:spPr>
            <a:xfrm>
              <a:off x="2402200" y="1132240"/>
              <a:ext cx="171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r>
                <a:rPr kumimoji="1" lang="ja-JP" altLang="en-US"/>
                <a:t>ください</a:t>
              </a:r>
            </a:p>
          </p:txBody>
        </p: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AF505D7-8E8E-944C-8D0F-0523191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1BF4EE6-B77A-4542-A6F2-A81DF52C7B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7A0CF8-EC80-1F43-BC64-647535238BD4}"/>
                </a:ext>
              </a:extLst>
            </p:cNvPr>
            <p:cNvSpPr txBox="1"/>
            <p:nvPr/>
          </p:nvSpPr>
          <p:spPr>
            <a:xfrm>
              <a:off x="2747640" y="2310800"/>
              <a:ext cx="2301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fact(3) = 3 * fact(2) = 6</a:t>
              </a:r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F925D-818D-C140-A243-7E81D1CDD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2C4D2-6999-9A4C-B41F-A7A219A1790B}"/>
              </a:ext>
            </a:extLst>
          </p:cNvPr>
          <p:cNvSpPr txBox="1"/>
          <p:nvPr/>
        </p:nvSpPr>
        <p:spPr>
          <a:xfrm>
            <a:off x="539552" y="1844824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60383-F583-F74F-A802-BE339AB712AF}"/>
              </a:ext>
            </a:extLst>
          </p:cNvPr>
          <p:cNvSpPr txBox="1"/>
          <p:nvPr/>
        </p:nvSpPr>
        <p:spPr>
          <a:xfrm>
            <a:off x="467544" y="11247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再帰三カ条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830DE-890E-DC49-9195-6CB6F37CBA20}"/>
              </a:ext>
            </a:extLst>
          </p:cNvPr>
          <p:cNvSpPr txBox="1"/>
          <p:nvPr/>
        </p:nvSpPr>
        <p:spPr>
          <a:xfrm>
            <a:off x="467544" y="40050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E662195-1DD7-1E47-8514-0F382A83C4F6}"/>
              </a:ext>
            </a:extLst>
          </p:cNvPr>
          <p:cNvGrpSpPr/>
          <p:nvPr/>
        </p:nvGrpSpPr>
        <p:grpSpPr>
          <a:xfrm>
            <a:off x="5508104" y="3717032"/>
            <a:ext cx="3057272" cy="3004424"/>
            <a:chOff x="136520" y="959520"/>
            <a:chExt cx="5160506" cy="507130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AB00975-4AA8-B547-B01D-338636B67D30}"/>
                </a:ext>
              </a:extLst>
            </p:cNvPr>
            <p:cNvSpPr txBox="1"/>
            <p:nvPr/>
          </p:nvSpPr>
          <p:spPr>
            <a:xfrm>
              <a:off x="1558919" y="29711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endParaRPr kumimoji="1" lang="ja-JP" altLang="en-US" sz="11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F40A28F-2D25-5D42-9204-8484B279338D}"/>
                </a:ext>
              </a:extLst>
            </p:cNvPr>
            <p:cNvSpPr txBox="1"/>
            <p:nvPr/>
          </p:nvSpPr>
          <p:spPr>
            <a:xfrm>
              <a:off x="1538599" y="40633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fact(2)</a:t>
              </a:r>
              <a:endParaRPr kumimoji="1" lang="ja-JP" altLang="en-US" sz="110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BB9B76B-09DB-8348-BDBB-DC1EFC7169F9}"/>
                </a:ext>
              </a:extLst>
            </p:cNvPr>
            <p:cNvSpPr txBox="1"/>
            <p:nvPr/>
          </p:nvSpPr>
          <p:spPr>
            <a:xfrm>
              <a:off x="1558919" y="51555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fact(1)</a:t>
              </a:r>
              <a:endParaRPr kumimoji="1" lang="ja-JP" altLang="en-US" sz="1100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A5C75D70-3D9F-DB4F-85F4-89E9853DB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863320F-A961-784C-B7B2-2EDA7132B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BE0DABA4-462F-DA40-A01D-E75CD01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A84E966A-434E-C049-B4A4-EBF12CDF6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7962275-9A49-1345-AF4D-AD543ACCEEBF}"/>
                </a:ext>
              </a:extLst>
            </p:cNvPr>
            <p:cNvSpPr txBox="1"/>
            <p:nvPr/>
          </p:nvSpPr>
          <p:spPr>
            <a:xfrm>
              <a:off x="136520" y="3511976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5D35871-2CA6-E44E-AF41-42B203FE3A2F}"/>
                </a:ext>
              </a:extLst>
            </p:cNvPr>
            <p:cNvSpPr txBox="1"/>
            <p:nvPr/>
          </p:nvSpPr>
          <p:spPr>
            <a:xfrm>
              <a:off x="136520" y="4698399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02E7FF-2A32-4B44-A7CB-7805BB2BB798}"/>
                </a:ext>
              </a:extLst>
            </p:cNvPr>
            <p:cNvSpPr txBox="1"/>
            <p:nvPr/>
          </p:nvSpPr>
          <p:spPr>
            <a:xfrm>
              <a:off x="683568" y="5589239"/>
              <a:ext cx="293090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ここで終端条件にマッチ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A9891F4-CFB4-FC48-B0C7-2BB0CBDC0C37}"/>
                </a:ext>
              </a:extLst>
            </p:cNvPr>
            <p:cNvSpPr txBox="1"/>
            <p:nvPr/>
          </p:nvSpPr>
          <p:spPr>
            <a:xfrm>
              <a:off x="2767960" y="4759359"/>
              <a:ext cx="131555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fact(1) = 1</a:t>
              </a:r>
              <a:endParaRPr kumimoji="1" lang="ja-JP" altLang="en-US" sz="11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EDEA7FF-6302-1F47-892C-EFDB39E80355}"/>
                </a:ext>
              </a:extLst>
            </p:cNvPr>
            <p:cNvSpPr txBox="1"/>
            <p:nvPr/>
          </p:nvSpPr>
          <p:spPr>
            <a:xfrm>
              <a:off x="2788279" y="3530000"/>
              <a:ext cx="2162460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fact(2) = 2 * fact(1)</a:t>
              </a:r>
              <a:endParaRPr kumimoji="1" lang="ja-JP" altLang="en-US" sz="110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ED23045-8EA6-E642-AD37-A2925F29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E00BE0F4-9DF1-EE47-8803-B0D3F2778BDF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BC91910-318A-5540-9C7D-3A716493323E}"/>
                </a:ext>
              </a:extLst>
            </p:cNvPr>
            <p:cNvSpPr txBox="1"/>
            <p:nvPr/>
          </p:nvSpPr>
          <p:spPr>
            <a:xfrm>
              <a:off x="2402199" y="1132241"/>
              <a:ext cx="1881059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r>
                <a:rPr kumimoji="1" lang="ja-JP" altLang="en-US" sz="1100"/>
                <a:t>ください</a:t>
              </a:r>
            </a:p>
          </p:txBody>
        </p: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2F7A01A-B2BD-EF48-9C2E-F01511E82C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>
              <a:extLst>
                <a:ext uri="{FF2B5EF4-FFF2-40B4-BE49-F238E27FC236}">
                  <a16:creationId xmlns:a16="http://schemas.microsoft.com/office/drawing/2014/main" id="{625F0839-E723-674C-898C-47534F20B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090FF83-054D-D74B-B3B7-213ED2B2093A}"/>
                </a:ext>
              </a:extLst>
            </p:cNvPr>
            <p:cNvSpPr txBox="1"/>
            <p:nvPr/>
          </p:nvSpPr>
          <p:spPr>
            <a:xfrm>
              <a:off x="2747639" y="2310799"/>
              <a:ext cx="2549387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fact(3) = 3 * fact(2) = 6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40689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kaidan(n)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1683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547664" y="328498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043608" y="27809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115616" y="60932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終端条件が二つあることに注意すること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65E33CC-F78F-9443-A786-F0CDC1FFF266}"/>
              </a:ext>
            </a:extLst>
          </p:cNvPr>
          <p:cNvSpPr/>
          <p:nvPr/>
        </p:nvSpPr>
        <p:spPr>
          <a:xfrm>
            <a:off x="1115616" y="1988840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D687A8-6A05-AA4F-83D1-A6564C0E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：迷路の解法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23BE64-275C-E540-8B8E-36325EA42BB0}"/>
              </a:ext>
            </a:extLst>
          </p:cNvPr>
          <p:cNvSpPr txBox="1"/>
          <p:nvPr/>
        </p:nvSpPr>
        <p:spPr>
          <a:xfrm>
            <a:off x="107504" y="126876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迷路が与えられた時、スタートからゴールまでの道を知りたい</a:t>
            </a:r>
            <a:endParaRPr kumimoji="1" lang="en-US" altLang="ja-JP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B96DED-C836-1D4F-AF30-E606FFFA44E2}"/>
              </a:ext>
            </a:extLst>
          </p:cNvPr>
          <p:cNvSpPr/>
          <p:nvPr/>
        </p:nvSpPr>
        <p:spPr>
          <a:xfrm>
            <a:off x="395536" y="2564904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とりあえず進んで見る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分かれ道に来たら、現在位置を覚えて適当に進む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もし行き止まりなら、先程の場所まで戻って別の道を試す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B49115-D486-0C44-80CB-7DBF804A79F2}"/>
              </a:ext>
            </a:extLst>
          </p:cNvPr>
          <p:cNvSpPr txBox="1"/>
          <p:nvPr/>
        </p:nvSpPr>
        <p:spPr>
          <a:xfrm>
            <a:off x="179512" y="19888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基本的なアルゴリズム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BC963D-03EB-1A44-8CBB-0B92E562EA95}"/>
              </a:ext>
            </a:extLst>
          </p:cNvPr>
          <p:cNvSpPr txBox="1"/>
          <p:nvPr/>
        </p:nvSpPr>
        <p:spPr>
          <a:xfrm>
            <a:off x="498400" y="449540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このように「とりあえず試して、ダメならやりなおす」</a:t>
            </a:r>
            <a:endParaRPr kumimoji="1" lang="en-US" altLang="ja-JP" sz="2400"/>
          </a:p>
          <a:p>
            <a:r>
              <a:rPr lang="ja-JP" altLang="en-US" sz="2400"/>
              <a:t>というアルゴリズムを</a:t>
            </a:r>
            <a:r>
              <a:rPr lang="ja-JP" altLang="en-US" sz="2400">
                <a:solidFill>
                  <a:srgbClr val="FF0000"/>
                </a:solidFill>
              </a:rPr>
              <a:t>バックトラック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5424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FD</a:t>
            </a:r>
            <a:r>
              <a:rPr kumimoji="1"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980728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FD(Faculty Development)</a:t>
            </a:r>
            <a:r>
              <a:rPr kumimoji="1" lang="ja-JP" altLang="en-US" sz="3600" dirty="0" smtClean="0"/>
              <a:t>とは、教員が授業内容・方法を改善し向上させるための組織的な取り組みの総称</a:t>
            </a:r>
            <a:endParaRPr kumimoji="1" lang="ja-JP" altLang="en-US" sz="3600" dirty="0"/>
          </a:p>
        </p:txBody>
      </p:sp>
      <p:sp>
        <p:nvSpPr>
          <p:cNvPr id="4" name="正方形/長方形 3"/>
          <p:cNvSpPr/>
          <p:nvPr/>
        </p:nvSpPr>
        <p:spPr>
          <a:xfrm>
            <a:off x="2555776" y="3284984"/>
            <a:ext cx="6696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http://www.mext.go.jp/b_menu/shingi/chukyo/chukyo4/003/gijiroku/06102415/004.htm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35696" y="299695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文部科学省</a:t>
            </a:r>
            <a:r>
              <a:rPr lang="ja-JP" altLang="en-US" dirty="0"/>
              <a:t>：</a:t>
            </a:r>
            <a:r>
              <a:rPr lang="ja-JP" altLang="en-US" dirty="0" smtClean="0"/>
              <a:t>大学</a:t>
            </a:r>
            <a:r>
              <a:rPr lang="ja-JP" altLang="en-US" dirty="0"/>
              <a:t>教員のファカルティディベロップメントについて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386104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簡単に言えば授業アンケートのこと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1" y="4653136"/>
            <a:ext cx="5014843" cy="187220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555776" y="4869160"/>
            <a:ext cx="251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/>
              <a:t>FD </a:t>
            </a:r>
            <a:r>
              <a:rPr lang="en-US" altLang="ja-JP" sz="4400" dirty="0" err="1" smtClean="0"/>
              <a:t>st.keio</a:t>
            </a:r>
            <a:endParaRPr kumimoji="1" lang="ja-JP" altLang="en-US" sz="4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31640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回答期間：</a:t>
            </a:r>
            <a:r>
              <a:rPr lang="en-US" altLang="ja-JP" sz="2800" dirty="0" smtClean="0"/>
              <a:t>10</a:t>
            </a:r>
            <a:r>
              <a:rPr lang="ja-JP" altLang="en-US" sz="2800" dirty="0" smtClean="0"/>
              <a:t>月</a:t>
            </a:r>
            <a:r>
              <a:rPr lang="en-US" altLang="ja-JP" sz="2800" dirty="0" smtClean="0"/>
              <a:t>31</a:t>
            </a:r>
            <a:r>
              <a:rPr lang="ja-JP" altLang="en-US" sz="2800" dirty="0" smtClean="0"/>
              <a:t>日～</a:t>
            </a:r>
            <a:r>
              <a:rPr lang="en-US" altLang="ja-JP" sz="2800" dirty="0" smtClean="0"/>
              <a:t>2</a:t>
            </a:r>
            <a:r>
              <a:rPr lang="ja-JP" altLang="en-US" sz="2800" dirty="0" smtClean="0"/>
              <a:t>月</a:t>
            </a:r>
            <a:r>
              <a:rPr lang="en-US" altLang="ja-JP" sz="2800" dirty="0" smtClean="0"/>
              <a:t>7</a:t>
            </a:r>
            <a:r>
              <a:rPr lang="ja-JP" altLang="en-US" sz="2800" dirty="0" smtClean="0"/>
              <a:t>日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26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41BEE1E-D1F6-3B4E-831B-2157C0E50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バックトラック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851575-6930-5747-AC7D-C0F04ABE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0" y="1098952"/>
            <a:ext cx="1440160" cy="144016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0E8F3B48-486C-5C4A-BB86-0832623D756F}"/>
              </a:ext>
            </a:extLst>
          </p:cNvPr>
          <p:cNvSpPr/>
          <p:nvPr/>
        </p:nvSpPr>
        <p:spPr>
          <a:xfrm>
            <a:off x="2167065" y="271136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3E9021F-A564-B64F-9801-78475E7975C6}"/>
              </a:ext>
            </a:extLst>
          </p:cNvPr>
          <p:cNvSpPr/>
          <p:nvPr/>
        </p:nvSpPr>
        <p:spPr>
          <a:xfrm>
            <a:off x="1230961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E74084E-9B83-4A4C-88A4-19EC5464A6C2}"/>
              </a:ext>
            </a:extLst>
          </p:cNvPr>
          <p:cNvSpPr/>
          <p:nvPr/>
        </p:nvSpPr>
        <p:spPr>
          <a:xfrm>
            <a:off x="3175177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27095-68F5-2549-A1FD-805DD6F6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7" y="5087633"/>
            <a:ext cx="734776" cy="36004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94D866E-1A41-CC47-927A-2B3AB90DBC84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661200" y="3141608"/>
            <a:ext cx="579682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C001EC-889F-ED41-95D4-BB99AF9D58AD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597304" y="3141608"/>
            <a:ext cx="651690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6B8600-1CC3-E54A-B983-EB1E679C268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6885" y="4221728"/>
            <a:ext cx="757893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F75D79-8BF5-864E-87B0-2EC47908E6C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61200" y="4221728"/>
            <a:ext cx="18182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A79A581-380F-D24D-A845-F3598F3C348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2822485" y="4221728"/>
            <a:ext cx="426509" cy="865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178D41-4D5C-394D-B56D-8467BFD049E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605416" y="4221728"/>
            <a:ext cx="54186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86C676-6C58-604E-99DF-47DED338A00B}"/>
              </a:ext>
            </a:extLst>
          </p:cNvPr>
          <p:cNvSpPr txBox="1"/>
          <p:nvPr/>
        </p:nvSpPr>
        <p:spPr>
          <a:xfrm>
            <a:off x="3346584" y="196610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とりあえず片方を試してみて、ダメなら戻る</a:t>
            </a:r>
            <a:endParaRPr kumimoji="1"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21AB0-F7CD-6244-940A-CBA78E5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5064701"/>
            <a:ext cx="405904" cy="40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828AF-A434-9343-ACF4-608E08BE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53" y="5074861"/>
            <a:ext cx="405904" cy="40590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21A945-C6D3-E040-9BB2-3E0CE6AC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3" y="5085021"/>
            <a:ext cx="405904" cy="405904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5D0757C-0E7C-BC4A-B245-981F36F4373D}"/>
              </a:ext>
            </a:extLst>
          </p:cNvPr>
          <p:cNvCxnSpPr/>
          <p:nvPr/>
        </p:nvCxnSpPr>
        <p:spPr>
          <a:xfrm flipH="1">
            <a:off x="1495296" y="309865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DCE6D-A32C-0641-AAF0-AFAA7F658DB7}"/>
              </a:ext>
            </a:extLst>
          </p:cNvPr>
          <p:cNvCxnSpPr/>
          <p:nvPr/>
        </p:nvCxnSpPr>
        <p:spPr>
          <a:xfrm flipH="1">
            <a:off x="560576" y="428737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8338B6-8AB6-0C44-9A73-6FAB6AEC25F8}"/>
              </a:ext>
            </a:extLst>
          </p:cNvPr>
          <p:cNvCxnSpPr>
            <a:cxnSpLocks/>
          </p:cNvCxnSpPr>
          <p:nvPr/>
        </p:nvCxnSpPr>
        <p:spPr>
          <a:xfrm flipV="1">
            <a:off x="662176" y="4409296"/>
            <a:ext cx="59944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656A1A1-DE53-BA40-8576-1D29D09A3EF7}"/>
              </a:ext>
            </a:extLst>
          </p:cNvPr>
          <p:cNvCxnSpPr/>
          <p:nvPr/>
        </p:nvCxnSpPr>
        <p:spPr>
          <a:xfrm>
            <a:off x="1556256" y="4388976"/>
            <a:ext cx="15240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246C425-7A61-F94A-9C0D-91893B073E96}"/>
              </a:ext>
            </a:extLst>
          </p:cNvPr>
          <p:cNvCxnSpPr/>
          <p:nvPr/>
        </p:nvCxnSpPr>
        <p:spPr>
          <a:xfrm flipH="1" flipV="1">
            <a:off x="1759456" y="4267056"/>
            <a:ext cx="172720" cy="660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0532774-8A3F-3447-9BA9-4FE77366F097}"/>
              </a:ext>
            </a:extLst>
          </p:cNvPr>
          <p:cNvCxnSpPr>
            <a:cxnSpLocks/>
          </p:cNvCxnSpPr>
          <p:nvPr/>
        </p:nvCxnSpPr>
        <p:spPr>
          <a:xfrm flipV="1">
            <a:off x="1779776" y="3281536"/>
            <a:ext cx="508000" cy="57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030C30-3BE8-0940-A3A6-268902729B6E}"/>
              </a:ext>
            </a:extLst>
          </p:cNvPr>
          <p:cNvCxnSpPr/>
          <p:nvPr/>
        </p:nvCxnSpPr>
        <p:spPr>
          <a:xfrm>
            <a:off x="2572256" y="3322176"/>
            <a:ext cx="467360" cy="518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E109BD-EA01-084B-B1FA-A74A49EAEC08}"/>
              </a:ext>
            </a:extLst>
          </p:cNvPr>
          <p:cNvCxnSpPr/>
          <p:nvPr/>
        </p:nvCxnSpPr>
        <p:spPr>
          <a:xfrm flipH="1">
            <a:off x="2694176" y="4328016"/>
            <a:ext cx="365760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357EFB-26EA-3D42-83D4-F302DC4CE915}"/>
              </a:ext>
            </a:extLst>
          </p:cNvPr>
          <p:cNvSpPr txBox="1"/>
          <p:nvPr/>
        </p:nvSpPr>
        <p:spPr>
          <a:xfrm>
            <a:off x="1495296" y="3108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47BF8F-3DB7-D545-B8AD-B3C08EA02549}"/>
              </a:ext>
            </a:extLst>
          </p:cNvPr>
          <p:cNvSpPr txBox="1"/>
          <p:nvPr/>
        </p:nvSpPr>
        <p:spPr>
          <a:xfrm>
            <a:off x="591056" y="42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20D356-8953-634C-A783-42BA09F12C67}"/>
              </a:ext>
            </a:extLst>
          </p:cNvPr>
          <p:cNvSpPr txBox="1"/>
          <p:nvPr/>
        </p:nvSpPr>
        <p:spPr>
          <a:xfrm>
            <a:off x="855216" y="4693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8EC0555-46EC-D04A-803E-211910D5F2A6}"/>
              </a:ext>
            </a:extLst>
          </p:cNvPr>
          <p:cNvSpPr txBox="1"/>
          <p:nvPr/>
        </p:nvSpPr>
        <p:spPr>
          <a:xfrm>
            <a:off x="1373376" y="4632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B503358-4732-674D-979D-7781DCCA6B9D}"/>
              </a:ext>
            </a:extLst>
          </p:cNvPr>
          <p:cNvSpPr txBox="1"/>
          <p:nvPr/>
        </p:nvSpPr>
        <p:spPr>
          <a:xfrm>
            <a:off x="1962656" y="351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D68B9F1-D06F-3340-A535-91BFE94EB0B0}"/>
              </a:ext>
            </a:extLst>
          </p:cNvPr>
          <p:cNvSpPr txBox="1"/>
          <p:nvPr/>
        </p:nvSpPr>
        <p:spPr>
          <a:xfrm>
            <a:off x="2551936" y="3525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BA42BB-C801-704E-89C4-39A24D539253}"/>
              </a:ext>
            </a:extLst>
          </p:cNvPr>
          <p:cNvSpPr txBox="1"/>
          <p:nvPr/>
        </p:nvSpPr>
        <p:spPr>
          <a:xfrm>
            <a:off x="2633216" y="4399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2168695-9F31-2D4B-98CE-DA8D9FB6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226" y="2773536"/>
            <a:ext cx="2188873" cy="197485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62C7F4-EA32-F143-BC79-280341838BA2}"/>
              </a:ext>
            </a:extLst>
          </p:cNvPr>
          <p:cNvSpPr txBox="1"/>
          <p:nvPr/>
        </p:nvSpPr>
        <p:spPr>
          <a:xfrm>
            <a:off x="4716016" y="46531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将棋や囲碁の思考ルーチンに使われる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D6585B3-24CB-0A40-8176-99D214ADEE42}"/>
              </a:ext>
            </a:extLst>
          </p:cNvPr>
          <p:cNvSpPr txBox="1"/>
          <p:nvPr/>
        </p:nvSpPr>
        <p:spPr>
          <a:xfrm>
            <a:off x="4716016" y="50131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数独等では「仮置き」と呼ばれる</a:t>
            </a:r>
          </a:p>
        </p:txBody>
      </p:sp>
    </p:spTree>
    <p:extLst>
      <p:ext uri="{BB962C8B-B14F-4D97-AF65-F5344CB8AC3E}">
        <p14:creationId xmlns:p14="http://schemas.microsoft.com/office/powerpoint/2010/main" val="3496571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DE01BB-3FD7-EC46-9CC0-1C27311F5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矢印版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288E9E-818E-1345-A376-8AF987A9A664}"/>
              </a:ext>
            </a:extLst>
          </p:cNvPr>
          <p:cNvSpPr/>
          <p:nvPr/>
        </p:nvSpPr>
        <p:spPr>
          <a:xfrm>
            <a:off x="1033840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BD589B-C784-1844-9116-A14EF2D21CA3}"/>
              </a:ext>
            </a:extLst>
          </p:cNvPr>
          <p:cNvSpPr/>
          <p:nvPr/>
        </p:nvSpPr>
        <p:spPr>
          <a:xfrm>
            <a:off x="1033840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C2E126-D601-4A4E-B5A2-89B5756CA843}"/>
              </a:ext>
            </a:extLst>
          </p:cNvPr>
          <p:cNvSpPr/>
          <p:nvPr/>
        </p:nvSpPr>
        <p:spPr>
          <a:xfrm>
            <a:off x="1033840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B2F54-8724-374F-AB6B-57B2727406B1}"/>
              </a:ext>
            </a:extLst>
          </p:cNvPr>
          <p:cNvSpPr/>
          <p:nvPr/>
        </p:nvSpPr>
        <p:spPr>
          <a:xfrm>
            <a:off x="1033840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D98BBF-CD46-C544-8D0C-C333E5B0B90C}"/>
              </a:ext>
            </a:extLst>
          </p:cNvPr>
          <p:cNvSpPr/>
          <p:nvPr/>
        </p:nvSpPr>
        <p:spPr>
          <a:xfrm>
            <a:off x="1506865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7CED4A-D93C-7343-80EF-41AD675F2F63}"/>
              </a:ext>
            </a:extLst>
          </p:cNvPr>
          <p:cNvSpPr/>
          <p:nvPr/>
        </p:nvSpPr>
        <p:spPr>
          <a:xfrm>
            <a:off x="1506865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973F23-C7C8-6D4D-A44B-0B16AB187F75}"/>
              </a:ext>
            </a:extLst>
          </p:cNvPr>
          <p:cNvSpPr/>
          <p:nvPr/>
        </p:nvSpPr>
        <p:spPr>
          <a:xfrm>
            <a:off x="1506865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1067063-E236-B541-9C7C-8D3D64140977}"/>
              </a:ext>
            </a:extLst>
          </p:cNvPr>
          <p:cNvSpPr/>
          <p:nvPr/>
        </p:nvSpPr>
        <p:spPr>
          <a:xfrm>
            <a:off x="1506865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FF8A46-AB73-DE48-A954-803CA6260B6C}"/>
              </a:ext>
            </a:extLst>
          </p:cNvPr>
          <p:cNvSpPr/>
          <p:nvPr/>
        </p:nvSpPr>
        <p:spPr>
          <a:xfrm>
            <a:off x="1979889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9C9CF4-60B3-4C45-8A0C-66935D8D0D5F}"/>
              </a:ext>
            </a:extLst>
          </p:cNvPr>
          <p:cNvSpPr/>
          <p:nvPr/>
        </p:nvSpPr>
        <p:spPr>
          <a:xfrm>
            <a:off x="1979889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CB05E1-D092-2C47-947A-C9AC40A07A38}"/>
              </a:ext>
            </a:extLst>
          </p:cNvPr>
          <p:cNvSpPr/>
          <p:nvPr/>
        </p:nvSpPr>
        <p:spPr>
          <a:xfrm>
            <a:off x="1979889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D01D89-21FF-B14F-8503-B3EA5513D162}"/>
              </a:ext>
            </a:extLst>
          </p:cNvPr>
          <p:cNvSpPr/>
          <p:nvPr/>
        </p:nvSpPr>
        <p:spPr>
          <a:xfrm>
            <a:off x="1979889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869D45-9D2F-8B44-80BE-AF339FE801CE}"/>
              </a:ext>
            </a:extLst>
          </p:cNvPr>
          <p:cNvSpPr/>
          <p:nvPr/>
        </p:nvSpPr>
        <p:spPr>
          <a:xfrm>
            <a:off x="24529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CEF9D5-6A14-C642-A1A5-5988C6E1787D}"/>
              </a:ext>
            </a:extLst>
          </p:cNvPr>
          <p:cNvSpPr/>
          <p:nvPr/>
        </p:nvSpPr>
        <p:spPr>
          <a:xfrm>
            <a:off x="2452913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48BD77F-3F35-784A-9994-CF5FDB2F2471}"/>
              </a:ext>
            </a:extLst>
          </p:cNvPr>
          <p:cNvSpPr/>
          <p:nvPr/>
        </p:nvSpPr>
        <p:spPr>
          <a:xfrm>
            <a:off x="24529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9C9D6F-C823-A247-BD94-F6AF64AB8D33}"/>
              </a:ext>
            </a:extLst>
          </p:cNvPr>
          <p:cNvSpPr/>
          <p:nvPr/>
        </p:nvSpPr>
        <p:spPr>
          <a:xfrm>
            <a:off x="2452913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165341-9292-D84F-A2FF-64032724CC58}"/>
              </a:ext>
            </a:extLst>
          </p:cNvPr>
          <p:cNvSpPr/>
          <p:nvPr/>
        </p:nvSpPr>
        <p:spPr>
          <a:xfrm>
            <a:off x="2925937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C1CB2C7-A5A2-A943-883D-901E7DDF1E53}"/>
              </a:ext>
            </a:extLst>
          </p:cNvPr>
          <p:cNvSpPr/>
          <p:nvPr/>
        </p:nvSpPr>
        <p:spPr>
          <a:xfrm>
            <a:off x="2925937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FB5650-F744-0044-BCDD-A984602585CA}"/>
              </a:ext>
            </a:extLst>
          </p:cNvPr>
          <p:cNvSpPr/>
          <p:nvPr/>
        </p:nvSpPr>
        <p:spPr>
          <a:xfrm>
            <a:off x="2925937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024881-8AB0-7C4F-8CD7-13FBE4FA58AF}"/>
              </a:ext>
            </a:extLst>
          </p:cNvPr>
          <p:cNvSpPr/>
          <p:nvPr/>
        </p:nvSpPr>
        <p:spPr>
          <a:xfrm>
            <a:off x="2925937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62DD0B0-E582-A440-8BFD-39795B27392D}"/>
              </a:ext>
            </a:extLst>
          </p:cNvPr>
          <p:cNvSpPr/>
          <p:nvPr/>
        </p:nvSpPr>
        <p:spPr>
          <a:xfrm>
            <a:off x="3398962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3E4421-8A5C-F94C-8F8E-D23F12EB68CD}"/>
              </a:ext>
            </a:extLst>
          </p:cNvPr>
          <p:cNvSpPr/>
          <p:nvPr/>
        </p:nvSpPr>
        <p:spPr>
          <a:xfrm>
            <a:off x="3398962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346B79C-FBC7-BD48-8318-0BD7E5A9C990}"/>
              </a:ext>
            </a:extLst>
          </p:cNvPr>
          <p:cNvSpPr/>
          <p:nvPr/>
        </p:nvSpPr>
        <p:spPr>
          <a:xfrm>
            <a:off x="3398962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B60ABD-BBF9-F34E-907E-80C5513E104D}"/>
              </a:ext>
            </a:extLst>
          </p:cNvPr>
          <p:cNvSpPr/>
          <p:nvPr/>
        </p:nvSpPr>
        <p:spPr>
          <a:xfrm>
            <a:off x="3398962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FE0EA63-B644-4D47-815B-3BC462E1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2374069"/>
            <a:ext cx="343731" cy="396613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4DD60B7-B7AA-794A-B9DF-ECA1F58BF57A}"/>
              </a:ext>
            </a:extLst>
          </p:cNvPr>
          <p:cNvSpPr/>
          <p:nvPr/>
        </p:nvSpPr>
        <p:spPr>
          <a:xfrm>
            <a:off x="1033840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F44F13-B77E-AB43-8E00-7AB20723E3FD}"/>
              </a:ext>
            </a:extLst>
          </p:cNvPr>
          <p:cNvSpPr/>
          <p:nvPr/>
        </p:nvSpPr>
        <p:spPr>
          <a:xfrm>
            <a:off x="150686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CA216C-0AC6-D44C-A518-0D1D3E4AC086}"/>
              </a:ext>
            </a:extLst>
          </p:cNvPr>
          <p:cNvSpPr/>
          <p:nvPr/>
        </p:nvSpPr>
        <p:spPr>
          <a:xfrm>
            <a:off x="1979889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6B02A58-2EDB-5246-A10A-F3311A21A3E5}"/>
              </a:ext>
            </a:extLst>
          </p:cNvPr>
          <p:cNvSpPr/>
          <p:nvPr/>
        </p:nvSpPr>
        <p:spPr>
          <a:xfrm>
            <a:off x="24529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2304BEA-4982-C74A-B071-EBDB2A853750}"/>
              </a:ext>
            </a:extLst>
          </p:cNvPr>
          <p:cNvSpPr/>
          <p:nvPr/>
        </p:nvSpPr>
        <p:spPr>
          <a:xfrm>
            <a:off x="2925937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BD51B47-593F-8B4C-942D-852ED2E21038}"/>
              </a:ext>
            </a:extLst>
          </p:cNvPr>
          <p:cNvSpPr/>
          <p:nvPr/>
        </p:nvSpPr>
        <p:spPr>
          <a:xfrm>
            <a:off x="3398962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B21C0090-8228-C842-B7C6-64514D5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3581526"/>
            <a:ext cx="635103" cy="311200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513C4CA-65F6-A149-B79F-CF5A0CD24F6A}"/>
              </a:ext>
            </a:extLst>
          </p:cNvPr>
          <p:cNvSpPr/>
          <p:nvPr/>
        </p:nvSpPr>
        <p:spPr>
          <a:xfrm>
            <a:off x="495496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30FD39-CF09-204D-84A8-77BD66429051}"/>
              </a:ext>
            </a:extLst>
          </p:cNvPr>
          <p:cNvSpPr/>
          <p:nvPr/>
        </p:nvSpPr>
        <p:spPr>
          <a:xfrm>
            <a:off x="495496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1790673-ED35-5948-8D70-F65F26696813}"/>
              </a:ext>
            </a:extLst>
          </p:cNvPr>
          <p:cNvSpPr/>
          <p:nvPr/>
        </p:nvSpPr>
        <p:spPr>
          <a:xfrm>
            <a:off x="4954963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64A2AF9-4FDB-D94B-A31D-57FF69575243}"/>
              </a:ext>
            </a:extLst>
          </p:cNvPr>
          <p:cNvSpPr/>
          <p:nvPr/>
        </p:nvSpPr>
        <p:spPr>
          <a:xfrm>
            <a:off x="495496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B7FB80B-5DA7-AD48-97D5-3411D351CC0D}"/>
              </a:ext>
            </a:extLst>
          </p:cNvPr>
          <p:cNvSpPr/>
          <p:nvPr/>
        </p:nvSpPr>
        <p:spPr>
          <a:xfrm>
            <a:off x="5427988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81D417A-DA9F-884A-BB02-C6DE59B8C26A}"/>
              </a:ext>
            </a:extLst>
          </p:cNvPr>
          <p:cNvSpPr/>
          <p:nvPr/>
        </p:nvSpPr>
        <p:spPr>
          <a:xfrm>
            <a:off x="5427988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B33D48-AA00-2E4B-A9B1-B7095C65F4F4}"/>
              </a:ext>
            </a:extLst>
          </p:cNvPr>
          <p:cNvSpPr/>
          <p:nvPr/>
        </p:nvSpPr>
        <p:spPr>
          <a:xfrm>
            <a:off x="5427988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76CE81-1EA7-5E4F-B2B4-CC7E51031AD7}"/>
              </a:ext>
            </a:extLst>
          </p:cNvPr>
          <p:cNvSpPr/>
          <p:nvPr/>
        </p:nvSpPr>
        <p:spPr>
          <a:xfrm>
            <a:off x="5427988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05F503D-EF12-6F4A-871B-FDCC5A167B1E}"/>
              </a:ext>
            </a:extLst>
          </p:cNvPr>
          <p:cNvSpPr/>
          <p:nvPr/>
        </p:nvSpPr>
        <p:spPr>
          <a:xfrm>
            <a:off x="59010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541F691-35AC-C949-9E20-2742DDBC1BDB}"/>
              </a:ext>
            </a:extLst>
          </p:cNvPr>
          <p:cNvSpPr/>
          <p:nvPr/>
        </p:nvSpPr>
        <p:spPr>
          <a:xfrm>
            <a:off x="590101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0D01550-8BE8-554E-B277-A91A9E754B8A}"/>
              </a:ext>
            </a:extLst>
          </p:cNvPr>
          <p:cNvSpPr/>
          <p:nvPr/>
        </p:nvSpPr>
        <p:spPr>
          <a:xfrm>
            <a:off x="59010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38A5DD-4861-514E-944B-1EB4C920C8BC}"/>
              </a:ext>
            </a:extLst>
          </p:cNvPr>
          <p:cNvSpPr/>
          <p:nvPr/>
        </p:nvSpPr>
        <p:spPr>
          <a:xfrm>
            <a:off x="590101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AB0188C-78CB-3E4A-8867-48659CDB454F}"/>
              </a:ext>
            </a:extLst>
          </p:cNvPr>
          <p:cNvSpPr/>
          <p:nvPr/>
        </p:nvSpPr>
        <p:spPr>
          <a:xfrm>
            <a:off x="6374036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A2DD61D-A50E-454D-8F57-A92726413A54}"/>
              </a:ext>
            </a:extLst>
          </p:cNvPr>
          <p:cNvSpPr/>
          <p:nvPr/>
        </p:nvSpPr>
        <p:spPr>
          <a:xfrm>
            <a:off x="6374036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FF0C80-F0A8-FE40-9625-3BA92B4F8573}"/>
              </a:ext>
            </a:extLst>
          </p:cNvPr>
          <p:cNvSpPr/>
          <p:nvPr/>
        </p:nvSpPr>
        <p:spPr>
          <a:xfrm>
            <a:off x="6374036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F777CB-B4EF-C342-84E1-391128C6C8A8}"/>
              </a:ext>
            </a:extLst>
          </p:cNvPr>
          <p:cNvSpPr/>
          <p:nvPr/>
        </p:nvSpPr>
        <p:spPr>
          <a:xfrm>
            <a:off x="6374036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7CB4B14-E12D-D946-BF7F-16E3F96BD17D}"/>
              </a:ext>
            </a:extLst>
          </p:cNvPr>
          <p:cNvSpPr/>
          <p:nvPr/>
        </p:nvSpPr>
        <p:spPr>
          <a:xfrm>
            <a:off x="6847061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31459F-ABC9-1744-869E-DBF4663234D5}"/>
              </a:ext>
            </a:extLst>
          </p:cNvPr>
          <p:cNvSpPr/>
          <p:nvPr/>
        </p:nvSpPr>
        <p:spPr>
          <a:xfrm>
            <a:off x="6847061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F5F5651-2116-5049-8450-3B25A0604463}"/>
              </a:ext>
            </a:extLst>
          </p:cNvPr>
          <p:cNvSpPr/>
          <p:nvPr/>
        </p:nvSpPr>
        <p:spPr>
          <a:xfrm>
            <a:off x="6847061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79934F8-113A-9A44-9431-6AC4A14E386F}"/>
              </a:ext>
            </a:extLst>
          </p:cNvPr>
          <p:cNvSpPr/>
          <p:nvPr/>
        </p:nvSpPr>
        <p:spPr>
          <a:xfrm>
            <a:off x="6847061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AE46AF5-69E8-2642-9305-2BAC08648D09}"/>
              </a:ext>
            </a:extLst>
          </p:cNvPr>
          <p:cNvSpPr/>
          <p:nvPr/>
        </p:nvSpPr>
        <p:spPr>
          <a:xfrm>
            <a:off x="7320085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26879E8-998C-2745-B225-DA79AEBD8A8D}"/>
              </a:ext>
            </a:extLst>
          </p:cNvPr>
          <p:cNvSpPr/>
          <p:nvPr/>
        </p:nvSpPr>
        <p:spPr>
          <a:xfrm>
            <a:off x="7320085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00BA2F8-96D5-BD4D-B1F8-9FC6C019F0D2}"/>
              </a:ext>
            </a:extLst>
          </p:cNvPr>
          <p:cNvSpPr/>
          <p:nvPr/>
        </p:nvSpPr>
        <p:spPr>
          <a:xfrm>
            <a:off x="7320085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96C303B-27DA-384F-A8CA-A6C6AEC3FDEE}"/>
              </a:ext>
            </a:extLst>
          </p:cNvPr>
          <p:cNvSpPr/>
          <p:nvPr/>
        </p:nvSpPr>
        <p:spPr>
          <a:xfrm>
            <a:off x="7320085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01499C38-DC74-9945-8A3B-2475446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84" y="2809750"/>
            <a:ext cx="343731" cy="396613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97970CA-B049-D542-8B21-07DB9330BA44}"/>
              </a:ext>
            </a:extLst>
          </p:cNvPr>
          <p:cNvSpPr/>
          <p:nvPr/>
        </p:nvSpPr>
        <p:spPr>
          <a:xfrm>
            <a:off x="495496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ABBA8A3-2087-EB45-BD7B-F3BF73E7B567}"/>
              </a:ext>
            </a:extLst>
          </p:cNvPr>
          <p:cNvSpPr/>
          <p:nvPr/>
        </p:nvSpPr>
        <p:spPr>
          <a:xfrm>
            <a:off x="5427988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A9B0E8F-A345-5747-ADE2-E36934A5464A}"/>
              </a:ext>
            </a:extLst>
          </p:cNvPr>
          <p:cNvSpPr/>
          <p:nvPr/>
        </p:nvSpPr>
        <p:spPr>
          <a:xfrm>
            <a:off x="59010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6492309-9180-0843-BA00-47BA7E57A5F6}"/>
              </a:ext>
            </a:extLst>
          </p:cNvPr>
          <p:cNvSpPr/>
          <p:nvPr/>
        </p:nvSpPr>
        <p:spPr>
          <a:xfrm>
            <a:off x="6374036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E3E8366-95D4-F242-A1FA-3CAABAD248EB}"/>
              </a:ext>
            </a:extLst>
          </p:cNvPr>
          <p:cNvSpPr/>
          <p:nvPr/>
        </p:nvSpPr>
        <p:spPr>
          <a:xfrm>
            <a:off x="6847061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7E4E1EF-EED6-084B-8270-6E84998D6062}"/>
              </a:ext>
            </a:extLst>
          </p:cNvPr>
          <p:cNvSpPr/>
          <p:nvPr/>
        </p:nvSpPr>
        <p:spPr>
          <a:xfrm>
            <a:off x="732008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3B834776-2BAB-C641-9605-3952C3B7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3581526"/>
            <a:ext cx="635103" cy="3112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8036B7-1E8F-4640-ADA2-3A42A65B7B12}"/>
              </a:ext>
            </a:extLst>
          </p:cNvPr>
          <p:cNvSpPr/>
          <p:nvPr/>
        </p:nvSpPr>
        <p:spPr>
          <a:xfrm>
            <a:off x="1033840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10D0E0E-CC85-1244-82AC-9400291EC156}"/>
              </a:ext>
            </a:extLst>
          </p:cNvPr>
          <p:cNvSpPr/>
          <p:nvPr/>
        </p:nvSpPr>
        <p:spPr>
          <a:xfrm>
            <a:off x="1033840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5C17215E-4DFE-4246-9319-9DA0F27AA9C9}"/>
              </a:ext>
            </a:extLst>
          </p:cNvPr>
          <p:cNvSpPr/>
          <p:nvPr/>
        </p:nvSpPr>
        <p:spPr>
          <a:xfrm>
            <a:off x="1033840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D5B0519-53E2-A046-9568-92281E3CEC7C}"/>
              </a:ext>
            </a:extLst>
          </p:cNvPr>
          <p:cNvSpPr/>
          <p:nvPr/>
        </p:nvSpPr>
        <p:spPr>
          <a:xfrm>
            <a:off x="1033840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2A8E11-095A-2546-B599-8EE31DDB991C}"/>
              </a:ext>
            </a:extLst>
          </p:cNvPr>
          <p:cNvSpPr/>
          <p:nvPr/>
        </p:nvSpPr>
        <p:spPr>
          <a:xfrm>
            <a:off x="1506865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680913A-6BC0-264E-8E89-A9E4BD64544A}"/>
              </a:ext>
            </a:extLst>
          </p:cNvPr>
          <p:cNvSpPr/>
          <p:nvPr/>
        </p:nvSpPr>
        <p:spPr>
          <a:xfrm>
            <a:off x="1506865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584F951-1075-9B4A-8A0D-5F8A6EC88334}"/>
              </a:ext>
            </a:extLst>
          </p:cNvPr>
          <p:cNvSpPr/>
          <p:nvPr/>
        </p:nvSpPr>
        <p:spPr>
          <a:xfrm>
            <a:off x="1506865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C988AE-9169-C645-9074-41958623962D}"/>
              </a:ext>
            </a:extLst>
          </p:cNvPr>
          <p:cNvSpPr/>
          <p:nvPr/>
        </p:nvSpPr>
        <p:spPr>
          <a:xfrm>
            <a:off x="1506865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9230C78-9295-AC42-8E50-7CED33E4FB5A}"/>
              </a:ext>
            </a:extLst>
          </p:cNvPr>
          <p:cNvSpPr/>
          <p:nvPr/>
        </p:nvSpPr>
        <p:spPr>
          <a:xfrm>
            <a:off x="1979889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8038B1D-C13E-B242-905C-93D192E069B5}"/>
              </a:ext>
            </a:extLst>
          </p:cNvPr>
          <p:cNvSpPr/>
          <p:nvPr/>
        </p:nvSpPr>
        <p:spPr>
          <a:xfrm>
            <a:off x="1979889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986D64B-2505-0145-A1AA-EE2CBBB39082}"/>
              </a:ext>
            </a:extLst>
          </p:cNvPr>
          <p:cNvSpPr/>
          <p:nvPr/>
        </p:nvSpPr>
        <p:spPr>
          <a:xfrm>
            <a:off x="1979889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D715C36-D2F3-5545-B6C3-283E9C4E629A}"/>
              </a:ext>
            </a:extLst>
          </p:cNvPr>
          <p:cNvSpPr/>
          <p:nvPr/>
        </p:nvSpPr>
        <p:spPr>
          <a:xfrm>
            <a:off x="1979889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ABB32BC-80BB-454F-A436-E4C567642FE3}"/>
              </a:ext>
            </a:extLst>
          </p:cNvPr>
          <p:cNvSpPr/>
          <p:nvPr/>
        </p:nvSpPr>
        <p:spPr>
          <a:xfrm>
            <a:off x="24529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87DCE01-8D8F-6C4C-B01A-F11C95ABEA37}"/>
              </a:ext>
            </a:extLst>
          </p:cNvPr>
          <p:cNvSpPr/>
          <p:nvPr/>
        </p:nvSpPr>
        <p:spPr>
          <a:xfrm>
            <a:off x="2452913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4E9A117-8C0E-AB4A-BD02-3EBFDF2D08A1}"/>
              </a:ext>
            </a:extLst>
          </p:cNvPr>
          <p:cNvSpPr/>
          <p:nvPr/>
        </p:nvSpPr>
        <p:spPr>
          <a:xfrm>
            <a:off x="24529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A19648D-7A57-2C42-862F-07D6C40C7FF7}"/>
              </a:ext>
            </a:extLst>
          </p:cNvPr>
          <p:cNvSpPr/>
          <p:nvPr/>
        </p:nvSpPr>
        <p:spPr>
          <a:xfrm>
            <a:off x="2452913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FB90E96-D00F-8842-8FDA-416AFE46D682}"/>
              </a:ext>
            </a:extLst>
          </p:cNvPr>
          <p:cNvSpPr/>
          <p:nvPr/>
        </p:nvSpPr>
        <p:spPr>
          <a:xfrm>
            <a:off x="2925937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F9825F5-1211-6C43-B366-57CDB6504703}"/>
              </a:ext>
            </a:extLst>
          </p:cNvPr>
          <p:cNvSpPr/>
          <p:nvPr/>
        </p:nvSpPr>
        <p:spPr>
          <a:xfrm>
            <a:off x="2925937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DC9D850-B898-0D4C-A549-DFF903617218}"/>
              </a:ext>
            </a:extLst>
          </p:cNvPr>
          <p:cNvSpPr/>
          <p:nvPr/>
        </p:nvSpPr>
        <p:spPr>
          <a:xfrm>
            <a:off x="2925937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3290E2C-5F09-D64C-AC01-BF0DF7368D7E}"/>
              </a:ext>
            </a:extLst>
          </p:cNvPr>
          <p:cNvSpPr/>
          <p:nvPr/>
        </p:nvSpPr>
        <p:spPr>
          <a:xfrm>
            <a:off x="2925937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672FD51-F9D4-394D-920C-6811504B0ACD}"/>
              </a:ext>
            </a:extLst>
          </p:cNvPr>
          <p:cNvSpPr/>
          <p:nvPr/>
        </p:nvSpPr>
        <p:spPr>
          <a:xfrm>
            <a:off x="3398962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C6AC6EC-6E83-EB43-9E4E-2359A7A4EF25}"/>
              </a:ext>
            </a:extLst>
          </p:cNvPr>
          <p:cNvSpPr/>
          <p:nvPr/>
        </p:nvSpPr>
        <p:spPr>
          <a:xfrm>
            <a:off x="3398962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8B0A82F-0D01-C24E-BD50-B898C753C002}"/>
              </a:ext>
            </a:extLst>
          </p:cNvPr>
          <p:cNvSpPr/>
          <p:nvPr/>
        </p:nvSpPr>
        <p:spPr>
          <a:xfrm>
            <a:off x="3398962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B8180BB-8C72-E14D-B19C-35A471ED84D1}"/>
              </a:ext>
            </a:extLst>
          </p:cNvPr>
          <p:cNvSpPr/>
          <p:nvPr/>
        </p:nvSpPr>
        <p:spPr>
          <a:xfrm>
            <a:off x="3398962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0CC6D45-6B44-9343-A61F-36D855B655DA}"/>
              </a:ext>
            </a:extLst>
          </p:cNvPr>
          <p:cNvSpPr/>
          <p:nvPr/>
        </p:nvSpPr>
        <p:spPr>
          <a:xfrm>
            <a:off x="1033840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5BBBE94-D78F-4243-8A53-34AB492DF49E}"/>
              </a:ext>
            </a:extLst>
          </p:cNvPr>
          <p:cNvSpPr/>
          <p:nvPr/>
        </p:nvSpPr>
        <p:spPr>
          <a:xfrm>
            <a:off x="150686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B37A36C-6F45-A144-B97B-0DDEC043B77E}"/>
              </a:ext>
            </a:extLst>
          </p:cNvPr>
          <p:cNvSpPr/>
          <p:nvPr/>
        </p:nvSpPr>
        <p:spPr>
          <a:xfrm>
            <a:off x="1979889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A4FEA3A-3511-3141-9D5A-86B532BB66FF}"/>
              </a:ext>
            </a:extLst>
          </p:cNvPr>
          <p:cNvSpPr/>
          <p:nvPr/>
        </p:nvSpPr>
        <p:spPr>
          <a:xfrm>
            <a:off x="24529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0C2EF9D-025A-AA44-A304-3DEDB7309AF7}"/>
              </a:ext>
            </a:extLst>
          </p:cNvPr>
          <p:cNvSpPr/>
          <p:nvPr/>
        </p:nvSpPr>
        <p:spPr>
          <a:xfrm>
            <a:off x="2925937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05B6FA-B140-904E-A5D0-0D413BDF8468}"/>
              </a:ext>
            </a:extLst>
          </p:cNvPr>
          <p:cNvSpPr/>
          <p:nvPr/>
        </p:nvSpPr>
        <p:spPr>
          <a:xfrm>
            <a:off x="3398962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DD5FEA7F-80B7-A14B-9F72-99EB8DD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6444569"/>
            <a:ext cx="635103" cy="311200"/>
          </a:xfrm>
          <a:prstGeom prst="rect">
            <a:avLst/>
          </a:prstGeom>
        </p:spPr>
      </p:pic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86E4A5B-C5A0-3744-A904-EE638F9B8AAC}"/>
              </a:ext>
            </a:extLst>
          </p:cNvPr>
          <p:cNvSpPr/>
          <p:nvPr/>
        </p:nvSpPr>
        <p:spPr>
          <a:xfrm>
            <a:off x="495496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BD53E0F-C92C-9844-8BA7-5E9AC786E72E}"/>
              </a:ext>
            </a:extLst>
          </p:cNvPr>
          <p:cNvSpPr/>
          <p:nvPr/>
        </p:nvSpPr>
        <p:spPr>
          <a:xfrm>
            <a:off x="495496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E28DD068-8CE0-1F48-AF00-A6C9D6CB6685}"/>
              </a:ext>
            </a:extLst>
          </p:cNvPr>
          <p:cNvSpPr/>
          <p:nvPr/>
        </p:nvSpPr>
        <p:spPr>
          <a:xfrm>
            <a:off x="4954963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81490D9-7D5F-3C45-8B40-9EB057045D1C}"/>
              </a:ext>
            </a:extLst>
          </p:cNvPr>
          <p:cNvSpPr/>
          <p:nvPr/>
        </p:nvSpPr>
        <p:spPr>
          <a:xfrm>
            <a:off x="495496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F7A03A4-D54B-8F4B-AD87-642C69701455}"/>
              </a:ext>
            </a:extLst>
          </p:cNvPr>
          <p:cNvSpPr/>
          <p:nvPr/>
        </p:nvSpPr>
        <p:spPr>
          <a:xfrm>
            <a:off x="5427988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02C49B69-FFAF-FE45-8C60-3B986885A585}"/>
              </a:ext>
            </a:extLst>
          </p:cNvPr>
          <p:cNvSpPr/>
          <p:nvPr/>
        </p:nvSpPr>
        <p:spPr>
          <a:xfrm>
            <a:off x="5427988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3D9A893-9930-8746-A893-9DEEC53547DA}"/>
              </a:ext>
            </a:extLst>
          </p:cNvPr>
          <p:cNvSpPr/>
          <p:nvPr/>
        </p:nvSpPr>
        <p:spPr>
          <a:xfrm>
            <a:off x="5427988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7D0C9BB3-E60F-0C47-BB45-62C592D91DD0}"/>
              </a:ext>
            </a:extLst>
          </p:cNvPr>
          <p:cNvSpPr/>
          <p:nvPr/>
        </p:nvSpPr>
        <p:spPr>
          <a:xfrm>
            <a:off x="5427988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87B7AC8-1E96-D042-AAD9-A2379B2A8E4A}"/>
              </a:ext>
            </a:extLst>
          </p:cNvPr>
          <p:cNvSpPr/>
          <p:nvPr/>
        </p:nvSpPr>
        <p:spPr>
          <a:xfrm>
            <a:off x="59010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0FB5F47-D63B-8249-A29F-6180988B073B}"/>
              </a:ext>
            </a:extLst>
          </p:cNvPr>
          <p:cNvSpPr/>
          <p:nvPr/>
        </p:nvSpPr>
        <p:spPr>
          <a:xfrm>
            <a:off x="590101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A74FBB3C-C10A-5444-9920-19AB93C520C6}"/>
              </a:ext>
            </a:extLst>
          </p:cNvPr>
          <p:cNvSpPr/>
          <p:nvPr/>
        </p:nvSpPr>
        <p:spPr>
          <a:xfrm>
            <a:off x="59010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5F03FD8-5179-414E-A5B0-4397C8848586}"/>
              </a:ext>
            </a:extLst>
          </p:cNvPr>
          <p:cNvSpPr/>
          <p:nvPr/>
        </p:nvSpPr>
        <p:spPr>
          <a:xfrm>
            <a:off x="590101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482B447-65AF-3440-9054-5E91D771D8B5}"/>
              </a:ext>
            </a:extLst>
          </p:cNvPr>
          <p:cNvSpPr/>
          <p:nvPr/>
        </p:nvSpPr>
        <p:spPr>
          <a:xfrm>
            <a:off x="6374036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4A784BF4-0E23-2943-858F-2C0169034B13}"/>
              </a:ext>
            </a:extLst>
          </p:cNvPr>
          <p:cNvSpPr/>
          <p:nvPr/>
        </p:nvSpPr>
        <p:spPr>
          <a:xfrm>
            <a:off x="6374036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AD665D9-1063-B946-A67F-815B4AA05ADE}"/>
              </a:ext>
            </a:extLst>
          </p:cNvPr>
          <p:cNvSpPr/>
          <p:nvPr/>
        </p:nvSpPr>
        <p:spPr>
          <a:xfrm>
            <a:off x="6374036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D463CFB-1C54-1641-B4CA-D27DE8D58255}"/>
              </a:ext>
            </a:extLst>
          </p:cNvPr>
          <p:cNvSpPr/>
          <p:nvPr/>
        </p:nvSpPr>
        <p:spPr>
          <a:xfrm>
            <a:off x="6374036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C4C511E-6407-7640-A4D3-906F450E4D66}"/>
              </a:ext>
            </a:extLst>
          </p:cNvPr>
          <p:cNvSpPr/>
          <p:nvPr/>
        </p:nvSpPr>
        <p:spPr>
          <a:xfrm>
            <a:off x="6847061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C5F8DAF-E1DD-3846-94BE-C5260EF8B0D2}"/>
              </a:ext>
            </a:extLst>
          </p:cNvPr>
          <p:cNvSpPr/>
          <p:nvPr/>
        </p:nvSpPr>
        <p:spPr>
          <a:xfrm>
            <a:off x="6847061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B097E0F-69EB-8E44-9C18-389F88BEE72A}"/>
              </a:ext>
            </a:extLst>
          </p:cNvPr>
          <p:cNvSpPr/>
          <p:nvPr/>
        </p:nvSpPr>
        <p:spPr>
          <a:xfrm>
            <a:off x="6847061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05E995B8-DC07-7448-8C5D-3D22D40BD650}"/>
              </a:ext>
            </a:extLst>
          </p:cNvPr>
          <p:cNvSpPr/>
          <p:nvPr/>
        </p:nvSpPr>
        <p:spPr>
          <a:xfrm>
            <a:off x="6847061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A556B10-65E0-614A-B6EC-CB94D7D86000}"/>
              </a:ext>
            </a:extLst>
          </p:cNvPr>
          <p:cNvSpPr/>
          <p:nvPr/>
        </p:nvSpPr>
        <p:spPr>
          <a:xfrm>
            <a:off x="7320085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B5B5C6BA-7F05-AD45-B38B-6AB4230CEB38}"/>
              </a:ext>
            </a:extLst>
          </p:cNvPr>
          <p:cNvSpPr/>
          <p:nvPr/>
        </p:nvSpPr>
        <p:spPr>
          <a:xfrm>
            <a:off x="7320085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AAA7B4BD-5297-874F-B3D1-AC2F52272F2C}"/>
              </a:ext>
            </a:extLst>
          </p:cNvPr>
          <p:cNvSpPr/>
          <p:nvPr/>
        </p:nvSpPr>
        <p:spPr>
          <a:xfrm>
            <a:off x="7320085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9FE22C6A-F994-FA4A-876B-517D7A21C575}"/>
              </a:ext>
            </a:extLst>
          </p:cNvPr>
          <p:cNvSpPr/>
          <p:nvPr/>
        </p:nvSpPr>
        <p:spPr>
          <a:xfrm>
            <a:off x="7320085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52C1B4CF-A810-CD41-AF21-257D10B05127}"/>
              </a:ext>
            </a:extLst>
          </p:cNvPr>
          <p:cNvSpPr/>
          <p:nvPr/>
        </p:nvSpPr>
        <p:spPr>
          <a:xfrm>
            <a:off x="495496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47A96C-ADE5-764B-88E7-021226D8C258}"/>
              </a:ext>
            </a:extLst>
          </p:cNvPr>
          <p:cNvSpPr/>
          <p:nvPr/>
        </p:nvSpPr>
        <p:spPr>
          <a:xfrm>
            <a:off x="5427988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223E7E4-CEC9-7E48-8669-F6C7E9659B00}"/>
              </a:ext>
            </a:extLst>
          </p:cNvPr>
          <p:cNvSpPr/>
          <p:nvPr/>
        </p:nvSpPr>
        <p:spPr>
          <a:xfrm>
            <a:off x="59010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C2C3893-EF84-4545-A71B-4504D7E1D261}"/>
              </a:ext>
            </a:extLst>
          </p:cNvPr>
          <p:cNvSpPr/>
          <p:nvPr/>
        </p:nvSpPr>
        <p:spPr>
          <a:xfrm>
            <a:off x="6374036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7EA43EDF-11DE-174C-AE95-64E14D225A55}"/>
              </a:ext>
            </a:extLst>
          </p:cNvPr>
          <p:cNvSpPr/>
          <p:nvPr/>
        </p:nvSpPr>
        <p:spPr>
          <a:xfrm>
            <a:off x="6847061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E4C2284-0FDF-FD43-B6DE-6AAB4CE7BCF9}"/>
              </a:ext>
            </a:extLst>
          </p:cNvPr>
          <p:cNvSpPr/>
          <p:nvPr/>
        </p:nvSpPr>
        <p:spPr>
          <a:xfrm>
            <a:off x="732008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E75573ED-4166-884F-BD94-65BC494E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6444569"/>
            <a:ext cx="635103" cy="311200"/>
          </a:xfrm>
          <a:prstGeom prst="rect">
            <a:avLst/>
          </a:prstGeom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36F3083-21EB-4649-8674-CBF55F578514}"/>
              </a:ext>
            </a:extLst>
          </p:cNvPr>
          <p:cNvSpPr txBox="1"/>
          <p:nvPr/>
        </p:nvSpPr>
        <p:spPr>
          <a:xfrm>
            <a:off x="1033840" y="996756"/>
            <a:ext cx="1753003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分かれ道に来た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FF5FAD6-6973-5643-8559-F4F891310213}"/>
              </a:ext>
            </a:extLst>
          </p:cNvPr>
          <p:cNvSpPr txBox="1"/>
          <p:nvPr/>
        </p:nvSpPr>
        <p:spPr>
          <a:xfrm>
            <a:off x="4954963" y="980728"/>
            <a:ext cx="295012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とりあえず片方に進んで見る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BC26E010-23D6-6341-B11A-041A20FEB4A9}"/>
              </a:ext>
            </a:extLst>
          </p:cNvPr>
          <p:cNvSpPr txBox="1"/>
          <p:nvPr/>
        </p:nvSpPr>
        <p:spPr>
          <a:xfrm>
            <a:off x="971600" y="3930071"/>
            <a:ext cx="275060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行き止まりだったので戻る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1D42A20-B55F-5548-96F3-8BFEF6CE50F2}"/>
              </a:ext>
            </a:extLst>
          </p:cNvPr>
          <p:cNvSpPr txBox="1"/>
          <p:nvPr/>
        </p:nvSpPr>
        <p:spPr>
          <a:xfrm>
            <a:off x="4954963" y="3930071"/>
            <a:ext cx="314964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まだ試してない道があれば進む</a:t>
            </a:r>
          </a:p>
        </p:txBody>
      </p:sp>
      <p:sp>
        <p:nvSpPr>
          <p:cNvPr id="133" name="右矢印 132">
            <a:extLst>
              <a:ext uri="{FF2B5EF4-FFF2-40B4-BE49-F238E27FC236}">
                <a16:creationId xmlns:a16="http://schemas.microsoft.com/office/drawing/2014/main" id="{B6133147-B181-2744-8F81-A6CBA52904B2}"/>
              </a:ext>
            </a:extLst>
          </p:cNvPr>
          <p:cNvSpPr/>
          <p:nvPr/>
        </p:nvSpPr>
        <p:spPr>
          <a:xfrm rot="5400000">
            <a:off x="1585422" y="146836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右矢印 133">
            <a:extLst>
              <a:ext uri="{FF2B5EF4-FFF2-40B4-BE49-F238E27FC236}">
                <a16:creationId xmlns:a16="http://schemas.microsoft.com/office/drawing/2014/main" id="{A8032F57-95F0-B54E-90CF-7B07839188DD}"/>
              </a:ext>
            </a:extLst>
          </p:cNvPr>
          <p:cNvSpPr/>
          <p:nvPr/>
        </p:nvSpPr>
        <p:spPr>
          <a:xfrm rot="5400000">
            <a:off x="1570348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34">
            <a:extLst>
              <a:ext uri="{FF2B5EF4-FFF2-40B4-BE49-F238E27FC236}">
                <a16:creationId xmlns:a16="http://schemas.microsoft.com/office/drawing/2014/main" id="{C15CD3C0-DD64-824F-9E69-DA95DC4ACA9D}"/>
              </a:ext>
            </a:extLst>
          </p:cNvPr>
          <p:cNvSpPr/>
          <p:nvPr/>
        </p:nvSpPr>
        <p:spPr>
          <a:xfrm rot="5400000">
            <a:off x="5491473" y="1464120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右矢印 135">
            <a:extLst>
              <a:ext uri="{FF2B5EF4-FFF2-40B4-BE49-F238E27FC236}">
                <a16:creationId xmlns:a16="http://schemas.microsoft.com/office/drawing/2014/main" id="{1E037DDD-A17D-AC4B-997D-6D4FB70AB0B3}"/>
              </a:ext>
            </a:extLst>
          </p:cNvPr>
          <p:cNvSpPr/>
          <p:nvPr/>
        </p:nvSpPr>
        <p:spPr>
          <a:xfrm rot="5400000">
            <a:off x="5491472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右矢印 136">
            <a:extLst>
              <a:ext uri="{FF2B5EF4-FFF2-40B4-BE49-F238E27FC236}">
                <a16:creationId xmlns:a16="http://schemas.microsoft.com/office/drawing/2014/main" id="{CCC029B9-7AE2-1940-BF62-9F3ED4F7BEB6}"/>
              </a:ext>
            </a:extLst>
          </p:cNvPr>
          <p:cNvSpPr/>
          <p:nvPr/>
        </p:nvSpPr>
        <p:spPr>
          <a:xfrm rot="5400000">
            <a:off x="5491472" y="245996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右矢印 137">
            <a:extLst>
              <a:ext uri="{FF2B5EF4-FFF2-40B4-BE49-F238E27FC236}">
                <a16:creationId xmlns:a16="http://schemas.microsoft.com/office/drawing/2014/main" id="{57417DD7-11CA-C245-9FC4-B7431B9FDF1C}"/>
              </a:ext>
            </a:extLst>
          </p:cNvPr>
          <p:cNvSpPr/>
          <p:nvPr/>
        </p:nvSpPr>
        <p:spPr>
          <a:xfrm rot="5400000">
            <a:off x="1570348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右矢印 138">
            <a:extLst>
              <a:ext uri="{FF2B5EF4-FFF2-40B4-BE49-F238E27FC236}">
                <a16:creationId xmlns:a16="http://schemas.microsoft.com/office/drawing/2014/main" id="{DD3F97FA-53A9-9B4B-9E70-FFFDA3C13EFA}"/>
              </a:ext>
            </a:extLst>
          </p:cNvPr>
          <p:cNvSpPr/>
          <p:nvPr/>
        </p:nvSpPr>
        <p:spPr>
          <a:xfrm rot="5400000">
            <a:off x="1570348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右矢印 139">
            <a:extLst>
              <a:ext uri="{FF2B5EF4-FFF2-40B4-BE49-F238E27FC236}">
                <a16:creationId xmlns:a16="http://schemas.microsoft.com/office/drawing/2014/main" id="{0E7082E5-F1A3-AB48-94C9-8E0C5644C2AE}"/>
              </a:ext>
            </a:extLst>
          </p:cNvPr>
          <p:cNvSpPr/>
          <p:nvPr/>
        </p:nvSpPr>
        <p:spPr>
          <a:xfrm rot="5400000">
            <a:off x="1570348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矢印 140">
            <a:extLst>
              <a:ext uri="{FF2B5EF4-FFF2-40B4-BE49-F238E27FC236}">
                <a16:creationId xmlns:a16="http://schemas.microsoft.com/office/drawing/2014/main" id="{6469ABAF-E0FE-0141-98D2-B6F5407C57B3}"/>
              </a:ext>
            </a:extLst>
          </p:cNvPr>
          <p:cNvSpPr/>
          <p:nvPr/>
        </p:nvSpPr>
        <p:spPr>
          <a:xfrm rot="5400000">
            <a:off x="1570348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907FF6BB-59A1-BC43-8969-9102100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5" y="5237112"/>
            <a:ext cx="343731" cy="396613"/>
          </a:xfrm>
          <a:prstGeom prst="rect">
            <a:avLst/>
          </a:prstGeom>
        </p:spPr>
      </p:pic>
      <p:sp>
        <p:nvSpPr>
          <p:cNvPr id="143" name="右矢印 142">
            <a:extLst>
              <a:ext uri="{FF2B5EF4-FFF2-40B4-BE49-F238E27FC236}">
                <a16:creationId xmlns:a16="http://schemas.microsoft.com/office/drawing/2014/main" id="{E52A6704-542E-F045-B28A-7EA782F92AB6}"/>
              </a:ext>
            </a:extLst>
          </p:cNvPr>
          <p:cNvSpPr/>
          <p:nvPr/>
        </p:nvSpPr>
        <p:spPr>
          <a:xfrm rot="5400000">
            <a:off x="5491473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右矢印 143">
            <a:extLst>
              <a:ext uri="{FF2B5EF4-FFF2-40B4-BE49-F238E27FC236}">
                <a16:creationId xmlns:a16="http://schemas.microsoft.com/office/drawing/2014/main" id="{9A61957D-AF5F-0741-9664-B7B5CE59CD95}"/>
              </a:ext>
            </a:extLst>
          </p:cNvPr>
          <p:cNvSpPr/>
          <p:nvPr/>
        </p:nvSpPr>
        <p:spPr>
          <a:xfrm rot="5400000">
            <a:off x="5491472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右矢印 144">
            <a:extLst>
              <a:ext uri="{FF2B5EF4-FFF2-40B4-BE49-F238E27FC236}">
                <a16:creationId xmlns:a16="http://schemas.microsoft.com/office/drawing/2014/main" id="{3CCB8E1F-8DE8-FA4D-AED7-396BD7DE9413}"/>
              </a:ext>
            </a:extLst>
          </p:cNvPr>
          <p:cNvSpPr/>
          <p:nvPr/>
        </p:nvSpPr>
        <p:spPr>
          <a:xfrm rot="5400000">
            <a:off x="5491472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右矢印 145">
            <a:extLst>
              <a:ext uri="{FF2B5EF4-FFF2-40B4-BE49-F238E27FC236}">
                <a16:creationId xmlns:a16="http://schemas.microsoft.com/office/drawing/2014/main" id="{5E5EA5A0-3431-4C4C-B7D3-EB10EC8EF6B5}"/>
              </a:ext>
            </a:extLst>
          </p:cNvPr>
          <p:cNvSpPr/>
          <p:nvPr/>
        </p:nvSpPr>
        <p:spPr>
          <a:xfrm rot="5400000">
            <a:off x="5491473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右矢印 146">
            <a:extLst>
              <a:ext uri="{FF2B5EF4-FFF2-40B4-BE49-F238E27FC236}">
                <a16:creationId xmlns:a16="http://schemas.microsoft.com/office/drawing/2014/main" id="{E5DF56DD-2933-BF43-86D5-5B6DD8A22880}"/>
              </a:ext>
            </a:extLst>
          </p:cNvPr>
          <p:cNvSpPr/>
          <p:nvPr/>
        </p:nvSpPr>
        <p:spPr>
          <a:xfrm>
            <a:off x="6013044" y="5299352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BD42CBF5-F962-CD4E-90B3-891EB585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5237112"/>
            <a:ext cx="343731" cy="396613"/>
          </a:xfrm>
          <a:prstGeom prst="rect">
            <a:avLst/>
          </a:prstGeom>
        </p:spPr>
      </p:pic>
      <p:sp>
        <p:nvSpPr>
          <p:cNvPr id="149" name="右矢印 148">
            <a:extLst>
              <a:ext uri="{FF2B5EF4-FFF2-40B4-BE49-F238E27FC236}">
                <a16:creationId xmlns:a16="http://schemas.microsoft.com/office/drawing/2014/main" id="{3F7636B6-4F06-C940-A5C5-00F54D1E66AE}"/>
              </a:ext>
            </a:extLst>
          </p:cNvPr>
          <p:cNvSpPr/>
          <p:nvPr/>
        </p:nvSpPr>
        <p:spPr>
          <a:xfrm>
            <a:off x="4270323" y="2436309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891B6623-D415-4A46-A1A2-5614D847E27B}"/>
              </a:ext>
            </a:extLst>
          </p:cNvPr>
          <p:cNvSpPr/>
          <p:nvPr/>
        </p:nvSpPr>
        <p:spPr>
          <a:xfrm rot="8100000">
            <a:off x="4201180" y="3892048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864A22D4-E15D-4347-8F70-D9E62B3367F3}"/>
              </a:ext>
            </a:extLst>
          </p:cNvPr>
          <p:cNvSpPr/>
          <p:nvPr/>
        </p:nvSpPr>
        <p:spPr>
          <a:xfrm>
            <a:off x="4208083" y="5486072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6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5C250E-B047-B342-A5C8-1D5AB745A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数字版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EA76A41B-2970-7E42-AAE2-491285D4B448}"/>
              </a:ext>
            </a:extLst>
          </p:cNvPr>
          <p:cNvGrpSpPr/>
          <p:nvPr/>
        </p:nvGrpSpPr>
        <p:grpSpPr>
          <a:xfrm>
            <a:off x="971600" y="1029258"/>
            <a:ext cx="7272808" cy="5712110"/>
            <a:chOff x="755576" y="1052736"/>
            <a:chExt cx="7272808" cy="571211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59CB859-E645-8446-9242-732B886A6A95}"/>
                </a:ext>
              </a:extLst>
            </p:cNvPr>
            <p:cNvSpPr/>
            <p:nvPr/>
          </p:nvSpPr>
          <p:spPr>
            <a:xfrm>
              <a:off x="81730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7A23741-D0D9-E243-BE58-3BC28FAC0FD1}"/>
                </a:ext>
              </a:extLst>
            </p:cNvPr>
            <p:cNvSpPr/>
            <p:nvPr/>
          </p:nvSpPr>
          <p:spPr>
            <a:xfrm>
              <a:off x="81730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B3854CE-D6D4-B844-B960-47DD48671635}"/>
                </a:ext>
              </a:extLst>
            </p:cNvPr>
            <p:cNvSpPr/>
            <p:nvPr/>
          </p:nvSpPr>
          <p:spPr>
            <a:xfrm>
              <a:off x="81730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B48FC7-FA70-EC4E-A16B-8E44F4EF3C65}"/>
                </a:ext>
              </a:extLst>
            </p:cNvPr>
            <p:cNvSpPr/>
            <p:nvPr/>
          </p:nvSpPr>
          <p:spPr>
            <a:xfrm>
              <a:off x="81730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B603D9-3A24-6746-9DCA-B15F5C8B3A52}"/>
                </a:ext>
              </a:extLst>
            </p:cNvPr>
            <p:cNvSpPr/>
            <p:nvPr/>
          </p:nvSpPr>
          <p:spPr>
            <a:xfrm>
              <a:off x="1286481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8EFAEF-A722-1A4D-AE8B-2A3B3E8892A3}"/>
                </a:ext>
              </a:extLst>
            </p:cNvPr>
            <p:cNvSpPr/>
            <p:nvPr/>
          </p:nvSpPr>
          <p:spPr>
            <a:xfrm>
              <a:off x="1286481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BDEB816-6CE5-EF4B-8C4F-3C78ED775912}"/>
                </a:ext>
              </a:extLst>
            </p:cNvPr>
            <p:cNvSpPr/>
            <p:nvPr/>
          </p:nvSpPr>
          <p:spPr>
            <a:xfrm>
              <a:off x="1286481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8F864F-F5C6-6F47-8469-DB2CF33C5956}"/>
                </a:ext>
              </a:extLst>
            </p:cNvPr>
            <p:cNvSpPr/>
            <p:nvPr/>
          </p:nvSpPr>
          <p:spPr>
            <a:xfrm>
              <a:off x="1286481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02783F4-9988-4242-8882-29DCB14A0E12}"/>
                </a:ext>
              </a:extLst>
            </p:cNvPr>
            <p:cNvSpPr/>
            <p:nvPr/>
          </p:nvSpPr>
          <p:spPr>
            <a:xfrm>
              <a:off x="175565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33B8EEF-59AB-5345-B23B-689ACFD6F035}"/>
                </a:ext>
              </a:extLst>
            </p:cNvPr>
            <p:cNvSpPr/>
            <p:nvPr/>
          </p:nvSpPr>
          <p:spPr>
            <a:xfrm>
              <a:off x="1755654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E01F2A7-447B-FA4B-A0CB-D0C8A4399FE8}"/>
                </a:ext>
              </a:extLst>
            </p:cNvPr>
            <p:cNvSpPr/>
            <p:nvPr/>
          </p:nvSpPr>
          <p:spPr>
            <a:xfrm>
              <a:off x="175565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593CFA0-A07C-0040-8AA9-C4B9EAEC26A1}"/>
                </a:ext>
              </a:extLst>
            </p:cNvPr>
            <p:cNvSpPr/>
            <p:nvPr/>
          </p:nvSpPr>
          <p:spPr>
            <a:xfrm>
              <a:off x="1755654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429A59F-3715-A541-8C32-4B4984DA3D56}"/>
                </a:ext>
              </a:extLst>
            </p:cNvPr>
            <p:cNvSpPr/>
            <p:nvPr/>
          </p:nvSpPr>
          <p:spPr>
            <a:xfrm>
              <a:off x="2224825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4B4AF8E-7E48-344C-87D1-B34443049B55}"/>
                </a:ext>
              </a:extLst>
            </p:cNvPr>
            <p:cNvSpPr/>
            <p:nvPr/>
          </p:nvSpPr>
          <p:spPr>
            <a:xfrm>
              <a:off x="2224825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B1FC6E2-4D8B-3446-ACB6-A4A32F060498}"/>
                </a:ext>
              </a:extLst>
            </p:cNvPr>
            <p:cNvSpPr/>
            <p:nvPr/>
          </p:nvSpPr>
          <p:spPr>
            <a:xfrm>
              <a:off x="2224825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400BDD5-518F-0E43-A05E-D812DF8F048F}"/>
                </a:ext>
              </a:extLst>
            </p:cNvPr>
            <p:cNvSpPr/>
            <p:nvPr/>
          </p:nvSpPr>
          <p:spPr>
            <a:xfrm>
              <a:off x="2224825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5D8B7D-6618-594A-A97A-FF6038A04227}"/>
                </a:ext>
              </a:extLst>
            </p:cNvPr>
            <p:cNvSpPr/>
            <p:nvPr/>
          </p:nvSpPr>
          <p:spPr>
            <a:xfrm>
              <a:off x="2693997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F4652DF-5D66-B742-8ECC-C574F7B0D1B0}"/>
                </a:ext>
              </a:extLst>
            </p:cNvPr>
            <p:cNvSpPr/>
            <p:nvPr/>
          </p:nvSpPr>
          <p:spPr>
            <a:xfrm>
              <a:off x="2693997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CD2D2CA-CB0B-1244-B318-2786B7447987}"/>
                </a:ext>
              </a:extLst>
            </p:cNvPr>
            <p:cNvSpPr/>
            <p:nvPr/>
          </p:nvSpPr>
          <p:spPr>
            <a:xfrm>
              <a:off x="2693997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DC07F31-5D38-AF4A-966F-3FA7B49AB477}"/>
                </a:ext>
              </a:extLst>
            </p:cNvPr>
            <p:cNvSpPr/>
            <p:nvPr/>
          </p:nvSpPr>
          <p:spPr>
            <a:xfrm>
              <a:off x="2693997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9CD72441-CDB6-F94A-8FE4-FF8FB8E6BFE6}"/>
                </a:ext>
              </a:extLst>
            </p:cNvPr>
            <p:cNvSpPr/>
            <p:nvPr/>
          </p:nvSpPr>
          <p:spPr>
            <a:xfrm>
              <a:off x="316316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285DF25-4637-8C43-94FA-A6C47D872B98}"/>
                </a:ext>
              </a:extLst>
            </p:cNvPr>
            <p:cNvSpPr/>
            <p:nvPr/>
          </p:nvSpPr>
          <p:spPr>
            <a:xfrm>
              <a:off x="316316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5C19E0D-4F66-1345-95DB-4592BF61AE73}"/>
                </a:ext>
              </a:extLst>
            </p:cNvPr>
            <p:cNvSpPr/>
            <p:nvPr/>
          </p:nvSpPr>
          <p:spPr>
            <a:xfrm>
              <a:off x="316316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0BC6B2F-85F0-1C4D-8F3A-3C267B2E8F42}"/>
                </a:ext>
              </a:extLst>
            </p:cNvPr>
            <p:cNvSpPr/>
            <p:nvPr/>
          </p:nvSpPr>
          <p:spPr>
            <a:xfrm>
              <a:off x="316316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C001B09-74F8-FD4F-8495-DE31DE9A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74" y="2912697"/>
              <a:ext cx="340932" cy="393383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0FF82EE-BABD-E645-8074-44430A04CC9E}"/>
                </a:ext>
              </a:extLst>
            </p:cNvPr>
            <p:cNvSpPr/>
            <p:nvPr/>
          </p:nvSpPr>
          <p:spPr>
            <a:xfrm>
              <a:off x="81730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5644ED7-BC06-E64D-8C96-8DEACD63E397}"/>
                </a:ext>
              </a:extLst>
            </p:cNvPr>
            <p:cNvSpPr/>
            <p:nvPr/>
          </p:nvSpPr>
          <p:spPr>
            <a:xfrm>
              <a:off x="1286481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F99AAB9-3C42-B94F-97F0-546DB72AE1AE}"/>
                </a:ext>
              </a:extLst>
            </p:cNvPr>
            <p:cNvSpPr/>
            <p:nvPr/>
          </p:nvSpPr>
          <p:spPr>
            <a:xfrm>
              <a:off x="175565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0DE53F5C-E748-564E-A128-EB675F1E6A89}"/>
                </a:ext>
              </a:extLst>
            </p:cNvPr>
            <p:cNvSpPr/>
            <p:nvPr/>
          </p:nvSpPr>
          <p:spPr>
            <a:xfrm>
              <a:off x="2224825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62A5A32-6C54-4C4D-BC5D-51A03BDE8786}"/>
                </a:ext>
              </a:extLst>
            </p:cNvPr>
            <p:cNvSpPr/>
            <p:nvPr/>
          </p:nvSpPr>
          <p:spPr>
            <a:xfrm>
              <a:off x="2693997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68DFFC2-265C-3041-B60A-A1938A98F417}"/>
                </a:ext>
              </a:extLst>
            </p:cNvPr>
            <p:cNvSpPr/>
            <p:nvPr/>
          </p:nvSpPr>
          <p:spPr>
            <a:xfrm>
              <a:off x="316316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15186B9-624C-DF49-8950-7C2995C5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3616455"/>
              <a:ext cx="629931" cy="308666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E599792-934F-3949-B7CD-1DC84F904E9C}"/>
                </a:ext>
              </a:extLst>
            </p:cNvPr>
            <p:cNvSpPr/>
            <p:nvPr/>
          </p:nvSpPr>
          <p:spPr>
            <a:xfrm>
              <a:off x="470649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DF974FF-A28E-CC46-BBCA-7A25F83308ED}"/>
                </a:ext>
              </a:extLst>
            </p:cNvPr>
            <p:cNvSpPr/>
            <p:nvPr/>
          </p:nvSpPr>
          <p:spPr>
            <a:xfrm>
              <a:off x="470649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E3EDD5-6221-B544-BED6-8B2D0D039BBC}"/>
                </a:ext>
              </a:extLst>
            </p:cNvPr>
            <p:cNvSpPr/>
            <p:nvPr/>
          </p:nvSpPr>
          <p:spPr>
            <a:xfrm>
              <a:off x="470649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875F511-FD32-114A-8C63-7253D87970BD}"/>
                </a:ext>
              </a:extLst>
            </p:cNvPr>
            <p:cNvSpPr/>
            <p:nvPr/>
          </p:nvSpPr>
          <p:spPr>
            <a:xfrm>
              <a:off x="470649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D126A00-C39A-5C4F-B561-F2B10B186FF4}"/>
                </a:ext>
              </a:extLst>
            </p:cNvPr>
            <p:cNvSpPr/>
            <p:nvPr/>
          </p:nvSpPr>
          <p:spPr>
            <a:xfrm>
              <a:off x="5175670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5813C78-B873-634B-A57D-2EAB90CE7FD4}"/>
                </a:ext>
              </a:extLst>
            </p:cNvPr>
            <p:cNvSpPr/>
            <p:nvPr/>
          </p:nvSpPr>
          <p:spPr>
            <a:xfrm>
              <a:off x="5175670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D39DD138-25A2-C94A-93F1-235B05D0E941}"/>
                </a:ext>
              </a:extLst>
            </p:cNvPr>
            <p:cNvSpPr/>
            <p:nvPr/>
          </p:nvSpPr>
          <p:spPr>
            <a:xfrm>
              <a:off x="5175670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107268D-074F-5849-B516-034EAB36645A}"/>
                </a:ext>
              </a:extLst>
            </p:cNvPr>
            <p:cNvSpPr/>
            <p:nvPr/>
          </p:nvSpPr>
          <p:spPr>
            <a:xfrm>
              <a:off x="5175670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B7896C7-FA13-B24B-AE08-72ED9DD3F963}"/>
                </a:ext>
              </a:extLst>
            </p:cNvPr>
            <p:cNvSpPr/>
            <p:nvPr/>
          </p:nvSpPr>
          <p:spPr>
            <a:xfrm>
              <a:off x="5644843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1DCB6C4-DAF2-E24F-B243-2826FB2FA882}"/>
                </a:ext>
              </a:extLst>
            </p:cNvPr>
            <p:cNvSpPr/>
            <p:nvPr/>
          </p:nvSpPr>
          <p:spPr>
            <a:xfrm>
              <a:off x="5644843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37985C6-73F8-304C-AA14-BCCCD09AC22A}"/>
                </a:ext>
              </a:extLst>
            </p:cNvPr>
            <p:cNvSpPr/>
            <p:nvPr/>
          </p:nvSpPr>
          <p:spPr>
            <a:xfrm>
              <a:off x="5644843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A1E696-6A81-3B49-BCAF-F979A9F36575}"/>
                </a:ext>
              </a:extLst>
            </p:cNvPr>
            <p:cNvSpPr/>
            <p:nvPr/>
          </p:nvSpPr>
          <p:spPr>
            <a:xfrm>
              <a:off x="5644843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E331D8F-7201-6A4F-A784-F8E4D325795C}"/>
                </a:ext>
              </a:extLst>
            </p:cNvPr>
            <p:cNvSpPr/>
            <p:nvPr/>
          </p:nvSpPr>
          <p:spPr>
            <a:xfrm>
              <a:off x="611401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5071EE0-AFD8-8345-A844-3F0525E4943C}"/>
                </a:ext>
              </a:extLst>
            </p:cNvPr>
            <p:cNvSpPr/>
            <p:nvPr/>
          </p:nvSpPr>
          <p:spPr>
            <a:xfrm>
              <a:off x="6114014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9D75431-1E20-FB46-B3E7-C8605A3F59D0}"/>
                </a:ext>
              </a:extLst>
            </p:cNvPr>
            <p:cNvSpPr/>
            <p:nvPr/>
          </p:nvSpPr>
          <p:spPr>
            <a:xfrm>
              <a:off x="611401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4D9ACCF5-CCAE-E24E-A9A9-A29416C0CE40}"/>
                </a:ext>
              </a:extLst>
            </p:cNvPr>
            <p:cNvSpPr/>
            <p:nvPr/>
          </p:nvSpPr>
          <p:spPr>
            <a:xfrm>
              <a:off x="6114014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BB469F-76C1-1C4F-8E66-E503B0717C2A}"/>
                </a:ext>
              </a:extLst>
            </p:cNvPr>
            <p:cNvSpPr/>
            <p:nvPr/>
          </p:nvSpPr>
          <p:spPr>
            <a:xfrm>
              <a:off x="6583186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FD2D582-4D61-B14B-A5C4-6D62369F659E}"/>
                </a:ext>
              </a:extLst>
            </p:cNvPr>
            <p:cNvSpPr/>
            <p:nvPr/>
          </p:nvSpPr>
          <p:spPr>
            <a:xfrm>
              <a:off x="6583186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1FCC5E58-AD5D-8441-B0CF-FBF62E82B33E}"/>
                </a:ext>
              </a:extLst>
            </p:cNvPr>
            <p:cNvSpPr/>
            <p:nvPr/>
          </p:nvSpPr>
          <p:spPr>
            <a:xfrm>
              <a:off x="6583186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CD116EE-B322-4743-9B41-321ABE19BF75}"/>
                </a:ext>
              </a:extLst>
            </p:cNvPr>
            <p:cNvSpPr/>
            <p:nvPr/>
          </p:nvSpPr>
          <p:spPr>
            <a:xfrm>
              <a:off x="6583186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8882F88-504A-4046-BB60-8835C8E7D494}"/>
                </a:ext>
              </a:extLst>
            </p:cNvPr>
            <p:cNvSpPr/>
            <p:nvPr/>
          </p:nvSpPr>
          <p:spPr>
            <a:xfrm>
              <a:off x="705235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D05151B-7028-084F-A59B-48AEDEA8D061}"/>
                </a:ext>
              </a:extLst>
            </p:cNvPr>
            <p:cNvSpPr/>
            <p:nvPr/>
          </p:nvSpPr>
          <p:spPr>
            <a:xfrm>
              <a:off x="705235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80265F84-C6A1-894B-8F17-5A06F1935126}"/>
                </a:ext>
              </a:extLst>
            </p:cNvPr>
            <p:cNvSpPr/>
            <p:nvPr/>
          </p:nvSpPr>
          <p:spPr>
            <a:xfrm>
              <a:off x="705235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3D954F2-FB18-7F4C-AEC3-EF33BEC80358}"/>
                </a:ext>
              </a:extLst>
            </p:cNvPr>
            <p:cNvSpPr/>
            <p:nvPr/>
          </p:nvSpPr>
          <p:spPr>
            <a:xfrm>
              <a:off x="705235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7B8FA0-D8C7-AC4A-A759-4A265B795305}"/>
                </a:ext>
              </a:extLst>
            </p:cNvPr>
            <p:cNvSpPr/>
            <p:nvPr/>
          </p:nvSpPr>
          <p:spPr>
            <a:xfrm>
              <a:off x="470649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76D99D5-8134-E141-A3DB-BF3777AA0321}"/>
                </a:ext>
              </a:extLst>
            </p:cNvPr>
            <p:cNvSpPr/>
            <p:nvPr/>
          </p:nvSpPr>
          <p:spPr>
            <a:xfrm>
              <a:off x="5175670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C6A42775-7E94-BB4E-8A1E-462FD5ECF9C5}"/>
                </a:ext>
              </a:extLst>
            </p:cNvPr>
            <p:cNvSpPr/>
            <p:nvPr/>
          </p:nvSpPr>
          <p:spPr>
            <a:xfrm>
              <a:off x="5644843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4623024-D5C2-494A-9269-D6678E33262A}"/>
                </a:ext>
              </a:extLst>
            </p:cNvPr>
            <p:cNvSpPr/>
            <p:nvPr/>
          </p:nvSpPr>
          <p:spPr>
            <a:xfrm>
              <a:off x="611401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E26D26AD-29CD-2046-A8BB-6A5F40AC1CF5}"/>
                </a:ext>
              </a:extLst>
            </p:cNvPr>
            <p:cNvSpPr/>
            <p:nvPr/>
          </p:nvSpPr>
          <p:spPr>
            <a:xfrm>
              <a:off x="6583186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FD81AA87-5BE2-1C4E-A51E-2707C0D22463}"/>
                </a:ext>
              </a:extLst>
            </p:cNvPr>
            <p:cNvSpPr/>
            <p:nvPr/>
          </p:nvSpPr>
          <p:spPr>
            <a:xfrm>
              <a:off x="705235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001D8130-159C-9240-8F45-4204545D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3616455"/>
              <a:ext cx="629931" cy="308666"/>
            </a:xfrm>
            <a:prstGeom prst="rect">
              <a:avLst/>
            </a:prstGeom>
          </p:spPr>
        </p:pic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D6C42CF-BB5B-B246-B578-AB9CC82792A3}"/>
                </a:ext>
              </a:extLst>
            </p:cNvPr>
            <p:cNvSpPr txBox="1"/>
            <p:nvPr/>
          </p:nvSpPr>
          <p:spPr>
            <a:xfrm>
              <a:off x="817309" y="1052736"/>
              <a:ext cx="322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1.  </a:t>
              </a:r>
              <a:r>
                <a:rPr kumimoji="1" lang="ja-JP" altLang="en-US"/>
                <a:t>スタートからの距離を記録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90EE427-AC6B-B24B-9E7D-D42D1045E77D}"/>
                </a:ext>
              </a:extLst>
            </p:cNvPr>
            <p:cNvSpPr txBox="1"/>
            <p:nvPr/>
          </p:nvSpPr>
          <p:spPr>
            <a:xfrm>
              <a:off x="4583032" y="1060702"/>
              <a:ext cx="213451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2. </a:t>
              </a:r>
              <a:r>
                <a:rPr kumimoji="1" lang="ja-JP" altLang="en-US"/>
                <a:t>距離地図が完成する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C2C29B5-0D51-9A46-B118-345580CDB65F}"/>
                </a:ext>
              </a:extLst>
            </p:cNvPr>
            <p:cNvSpPr/>
            <p:nvPr/>
          </p:nvSpPr>
          <p:spPr>
            <a:xfrm>
              <a:off x="81730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4AA0C9-A687-344E-B9B3-D5BCEBC98ED2}"/>
                </a:ext>
              </a:extLst>
            </p:cNvPr>
            <p:cNvSpPr/>
            <p:nvPr/>
          </p:nvSpPr>
          <p:spPr>
            <a:xfrm>
              <a:off x="81730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91B6F2B-92D9-0E40-8EB7-BD8D1B49CC57}"/>
                </a:ext>
              </a:extLst>
            </p:cNvPr>
            <p:cNvSpPr/>
            <p:nvPr/>
          </p:nvSpPr>
          <p:spPr>
            <a:xfrm>
              <a:off x="81730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27336E9-BBCF-A847-A63D-1739AF6558C5}"/>
                </a:ext>
              </a:extLst>
            </p:cNvPr>
            <p:cNvSpPr/>
            <p:nvPr/>
          </p:nvSpPr>
          <p:spPr>
            <a:xfrm>
              <a:off x="81730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4D1166E-545E-3A43-AE15-86AF27C4F1A7}"/>
                </a:ext>
              </a:extLst>
            </p:cNvPr>
            <p:cNvSpPr/>
            <p:nvPr/>
          </p:nvSpPr>
          <p:spPr>
            <a:xfrm>
              <a:off x="1286481" y="4270826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443BE1-9A68-7B4A-B42F-1F1B38528618}"/>
                </a:ext>
              </a:extLst>
            </p:cNvPr>
            <p:cNvSpPr/>
            <p:nvPr/>
          </p:nvSpPr>
          <p:spPr>
            <a:xfrm>
              <a:off x="1286481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2B25BC8B-9A85-544B-BFE8-2ABACF0759E0}"/>
                </a:ext>
              </a:extLst>
            </p:cNvPr>
            <p:cNvSpPr/>
            <p:nvPr/>
          </p:nvSpPr>
          <p:spPr>
            <a:xfrm>
              <a:off x="1286481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77DC2A4-99C6-DD43-99A5-87972BE3C7CB}"/>
                </a:ext>
              </a:extLst>
            </p:cNvPr>
            <p:cNvSpPr/>
            <p:nvPr/>
          </p:nvSpPr>
          <p:spPr>
            <a:xfrm>
              <a:off x="1286481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0669DC06-B96E-B040-8F52-2AD029C4D70C}"/>
                </a:ext>
              </a:extLst>
            </p:cNvPr>
            <p:cNvSpPr/>
            <p:nvPr/>
          </p:nvSpPr>
          <p:spPr>
            <a:xfrm>
              <a:off x="175565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727AD2E-8C29-144D-91E8-823199941BF9}"/>
                </a:ext>
              </a:extLst>
            </p:cNvPr>
            <p:cNvSpPr/>
            <p:nvPr/>
          </p:nvSpPr>
          <p:spPr>
            <a:xfrm>
              <a:off x="1755654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48E95DFB-269F-7D47-AA68-16F238B75667}"/>
                </a:ext>
              </a:extLst>
            </p:cNvPr>
            <p:cNvSpPr/>
            <p:nvPr/>
          </p:nvSpPr>
          <p:spPr>
            <a:xfrm>
              <a:off x="1755654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FCB81CB-5E25-874B-B80E-4F069278F164}"/>
                </a:ext>
              </a:extLst>
            </p:cNvPr>
            <p:cNvSpPr/>
            <p:nvPr/>
          </p:nvSpPr>
          <p:spPr>
            <a:xfrm>
              <a:off x="1755654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F284A34-DA93-4946-8833-7CD8611F1731}"/>
                </a:ext>
              </a:extLst>
            </p:cNvPr>
            <p:cNvSpPr/>
            <p:nvPr/>
          </p:nvSpPr>
          <p:spPr>
            <a:xfrm>
              <a:off x="2224825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1383896-37CF-9D41-8D2E-B3C0954F13BE}"/>
                </a:ext>
              </a:extLst>
            </p:cNvPr>
            <p:cNvSpPr/>
            <p:nvPr/>
          </p:nvSpPr>
          <p:spPr>
            <a:xfrm>
              <a:off x="2224825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B2277ED-A5E9-6B4C-B14A-CF12E8D0BA0A}"/>
                </a:ext>
              </a:extLst>
            </p:cNvPr>
            <p:cNvSpPr/>
            <p:nvPr/>
          </p:nvSpPr>
          <p:spPr>
            <a:xfrm>
              <a:off x="2224825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4DD5C23-BB24-A849-A120-C49C1F858B88}"/>
                </a:ext>
              </a:extLst>
            </p:cNvPr>
            <p:cNvSpPr/>
            <p:nvPr/>
          </p:nvSpPr>
          <p:spPr>
            <a:xfrm>
              <a:off x="2224825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3866031-8639-244F-B0C8-9939C7BC5C2F}"/>
                </a:ext>
              </a:extLst>
            </p:cNvPr>
            <p:cNvSpPr/>
            <p:nvPr/>
          </p:nvSpPr>
          <p:spPr>
            <a:xfrm>
              <a:off x="2693997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6AAC35-66CC-AF44-A7DC-682D309F409F}"/>
                </a:ext>
              </a:extLst>
            </p:cNvPr>
            <p:cNvSpPr/>
            <p:nvPr/>
          </p:nvSpPr>
          <p:spPr>
            <a:xfrm>
              <a:off x="2693997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AE6A3F47-DE10-394D-9314-76066FE29AD1}"/>
                </a:ext>
              </a:extLst>
            </p:cNvPr>
            <p:cNvSpPr/>
            <p:nvPr/>
          </p:nvSpPr>
          <p:spPr>
            <a:xfrm>
              <a:off x="2693997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A441308A-3BBE-0E44-92DF-DA347AC2E93D}"/>
                </a:ext>
              </a:extLst>
            </p:cNvPr>
            <p:cNvSpPr/>
            <p:nvPr/>
          </p:nvSpPr>
          <p:spPr>
            <a:xfrm>
              <a:off x="2693997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4717716-70FE-B740-84E4-354ABC4FCF89}"/>
                </a:ext>
              </a:extLst>
            </p:cNvPr>
            <p:cNvSpPr/>
            <p:nvPr/>
          </p:nvSpPr>
          <p:spPr>
            <a:xfrm>
              <a:off x="316316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0678456-9D96-A643-948B-665B31FEF493}"/>
                </a:ext>
              </a:extLst>
            </p:cNvPr>
            <p:cNvSpPr/>
            <p:nvPr/>
          </p:nvSpPr>
          <p:spPr>
            <a:xfrm>
              <a:off x="316316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E29D045-6705-314E-AB90-32938574F644}"/>
                </a:ext>
              </a:extLst>
            </p:cNvPr>
            <p:cNvSpPr/>
            <p:nvPr/>
          </p:nvSpPr>
          <p:spPr>
            <a:xfrm>
              <a:off x="316316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3ECDC8E-2C19-0443-9D50-A23F22D45A4D}"/>
                </a:ext>
              </a:extLst>
            </p:cNvPr>
            <p:cNvSpPr/>
            <p:nvPr/>
          </p:nvSpPr>
          <p:spPr>
            <a:xfrm>
              <a:off x="316316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E12C5432-EDE5-5340-B10B-2D77343B4D90}"/>
                </a:ext>
              </a:extLst>
            </p:cNvPr>
            <p:cNvSpPr/>
            <p:nvPr/>
          </p:nvSpPr>
          <p:spPr>
            <a:xfrm>
              <a:off x="81730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2FDF4FD1-DCF2-4C45-AC8C-346E50C369A6}"/>
                </a:ext>
              </a:extLst>
            </p:cNvPr>
            <p:cNvSpPr/>
            <p:nvPr/>
          </p:nvSpPr>
          <p:spPr>
            <a:xfrm>
              <a:off x="1286481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1807CB61-23A1-CC40-98C3-CD0F23C3DCD2}"/>
                </a:ext>
              </a:extLst>
            </p:cNvPr>
            <p:cNvSpPr/>
            <p:nvPr/>
          </p:nvSpPr>
          <p:spPr>
            <a:xfrm>
              <a:off x="175565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343359E-7C91-7441-BC73-7871FC6B7A04}"/>
                </a:ext>
              </a:extLst>
            </p:cNvPr>
            <p:cNvSpPr/>
            <p:nvPr/>
          </p:nvSpPr>
          <p:spPr>
            <a:xfrm>
              <a:off x="2224825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5E27A79A-02D9-204B-97A0-DD9FE6847516}"/>
                </a:ext>
              </a:extLst>
            </p:cNvPr>
            <p:cNvSpPr/>
            <p:nvPr/>
          </p:nvSpPr>
          <p:spPr>
            <a:xfrm>
              <a:off x="2693997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E777194-F716-694F-B159-4FE130998448}"/>
                </a:ext>
              </a:extLst>
            </p:cNvPr>
            <p:cNvSpPr/>
            <p:nvPr/>
          </p:nvSpPr>
          <p:spPr>
            <a:xfrm>
              <a:off x="316316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1739C300-F329-F746-9C2B-97B3D51A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6456180"/>
              <a:ext cx="629931" cy="308666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D6444EE9-06E7-3E40-8C0B-E46AD66B1DB2}"/>
                </a:ext>
              </a:extLst>
            </p:cNvPr>
            <p:cNvSpPr/>
            <p:nvPr/>
          </p:nvSpPr>
          <p:spPr>
            <a:xfrm>
              <a:off x="470649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864945E6-E342-0A4C-AC2B-49F9837E76DA}"/>
                </a:ext>
              </a:extLst>
            </p:cNvPr>
            <p:cNvSpPr/>
            <p:nvPr/>
          </p:nvSpPr>
          <p:spPr>
            <a:xfrm>
              <a:off x="470649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9E631570-A9CA-2549-B896-870326F2E965}"/>
                </a:ext>
              </a:extLst>
            </p:cNvPr>
            <p:cNvSpPr/>
            <p:nvPr/>
          </p:nvSpPr>
          <p:spPr>
            <a:xfrm>
              <a:off x="470649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A29824C-EE22-1649-BB07-24B1049108DB}"/>
                </a:ext>
              </a:extLst>
            </p:cNvPr>
            <p:cNvSpPr/>
            <p:nvPr/>
          </p:nvSpPr>
          <p:spPr>
            <a:xfrm>
              <a:off x="470649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C6BCF7B-FAD1-6E43-9BE4-5E0E5A0AC18B}"/>
                </a:ext>
              </a:extLst>
            </p:cNvPr>
            <p:cNvSpPr/>
            <p:nvPr/>
          </p:nvSpPr>
          <p:spPr>
            <a:xfrm>
              <a:off x="5175670" y="4270826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654A103-21A5-794F-A6C6-79C04757A0B1}"/>
                </a:ext>
              </a:extLst>
            </p:cNvPr>
            <p:cNvSpPr/>
            <p:nvPr/>
          </p:nvSpPr>
          <p:spPr>
            <a:xfrm>
              <a:off x="5175670" y="4739999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9257E7AB-7F25-9442-9CDA-2BB4BD5F9AA2}"/>
                </a:ext>
              </a:extLst>
            </p:cNvPr>
            <p:cNvSpPr/>
            <p:nvPr/>
          </p:nvSpPr>
          <p:spPr>
            <a:xfrm>
              <a:off x="5175670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A963284-012D-AD4B-9C94-E9ACF89A905F}"/>
                </a:ext>
              </a:extLst>
            </p:cNvPr>
            <p:cNvSpPr/>
            <p:nvPr/>
          </p:nvSpPr>
          <p:spPr>
            <a:xfrm>
              <a:off x="5175670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4E076A99-FC42-A742-B7D6-4E63C477C4C8}"/>
                </a:ext>
              </a:extLst>
            </p:cNvPr>
            <p:cNvSpPr/>
            <p:nvPr/>
          </p:nvSpPr>
          <p:spPr>
            <a:xfrm>
              <a:off x="5644843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E5E8278-D39A-BB49-8B26-2A6DDC3CD11C}"/>
                </a:ext>
              </a:extLst>
            </p:cNvPr>
            <p:cNvSpPr/>
            <p:nvPr/>
          </p:nvSpPr>
          <p:spPr>
            <a:xfrm>
              <a:off x="5644843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EB6B94C4-E350-054D-BD2A-336E118B9E2C}"/>
                </a:ext>
              </a:extLst>
            </p:cNvPr>
            <p:cNvSpPr/>
            <p:nvPr/>
          </p:nvSpPr>
          <p:spPr>
            <a:xfrm>
              <a:off x="5644843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A563690-04E9-0A4E-9C20-D1EB567C1CC3}"/>
                </a:ext>
              </a:extLst>
            </p:cNvPr>
            <p:cNvSpPr/>
            <p:nvPr/>
          </p:nvSpPr>
          <p:spPr>
            <a:xfrm>
              <a:off x="5644843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B34C065-109E-0D4F-A0D3-F66CA590AB0D}"/>
                </a:ext>
              </a:extLst>
            </p:cNvPr>
            <p:cNvSpPr/>
            <p:nvPr/>
          </p:nvSpPr>
          <p:spPr>
            <a:xfrm>
              <a:off x="611401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C448F7FE-7D91-CB4F-A3BB-11CAEA0E0F90}"/>
                </a:ext>
              </a:extLst>
            </p:cNvPr>
            <p:cNvSpPr/>
            <p:nvPr/>
          </p:nvSpPr>
          <p:spPr>
            <a:xfrm>
              <a:off x="6114014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445C861-9FD3-9141-A72A-52E99A69BA0D}"/>
                </a:ext>
              </a:extLst>
            </p:cNvPr>
            <p:cNvSpPr/>
            <p:nvPr/>
          </p:nvSpPr>
          <p:spPr>
            <a:xfrm>
              <a:off x="6114014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65109139-4309-8A41-A1A6-57771778C681}"/>
                </a:ext>
              </a:extLst>
            </p:cNvPr>
            <p:cNvSpPr/>
            <p:nvPr/>
          </p:nvSpPr>
          <p:spPr>
            <a:xfrm>
              <a:off x="6114014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6A90F2CB-2C19-CB46-AC4C-40C2585BC22B}"/>
                </a:ext>
              </a:extLst>
            </p:cNvPr>
            <p:cNvSpPr/>
            <p:nvPr/>
          </p:nvSpPr>
          <p:spPr>
            <a:xfrm>
              <a:off x="6583186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40FF5674-6003-E44D-A9C6-1654761AD18F}"/>
                </a:ext>
              </a:extLst>
            </p:cNvPr>
            <p:cNvSpPr/>
            <p:nvPr/>
          </p:nvSpPr>
          <p:spPr>
            <a:xfrm>
              <a:off x="6583186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326C7BEB-31A1-AD41-9593-6B53EDDB3A25}"/>
                </a:ext>
              </a:extLst>
            </p:cNvPr>
            <p:cNvSpPr/>
            <p:nvPr/>
          </p:nvSpPr>
          <p:spPr>
            <a:xfrm>
              <a:off x="6583186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80FE9AD5-F54F-3646-9AA7-903E57AE2D90}"/>
                </a:ext>
              </a:extLst>
            </p:cNvPr>
            <p:cNvSpPr/>
            <p:nvPr/>
          </p:nvSpPr>
          <p:spPr>
            <a:xfrm>
              <a:off x="6583186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5C8AE293-E624-2E45-99B5-A7165D80CD35}"/>
                </a:ext>
              </a:extLst>
            </p:cNvPr>
            <p:cNvSpPr/>
            <p:nvPr/>
          </p:nvSpPr>
          <p:spPr>
            <a:xfrm>
              <a:off x="705235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69CE33D8-0444-F049-96CA-BFCEF20D72FA}"/>
                </a:ext>
              </a:extLst>
            </p:cNvPr>
            <p:cNvSpPr/>
            <p:nvPr/>
          </p:nvSpPr>
          <p:spPr>
            <a:xfrm>
              <a:off x="705235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1F7214A5-B82F-ED47-917B-0FB292AC848F}"/>
                </a:ext>
              </a:extLst>
            </p:cNvPr>
            <p:cNvSpPr/>
            <p:nvPr/>
          </p:nvSpPr>
          <p:spPr>
            <a:xfrm>
              <a:off x="705235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75A74411-1AE8-1B49-ADF6-4C8F5FE0C3D9}"/>
                </a:ext>
              </a:extLst>
            </p:cNvPr>
            <p:cNvSpPr/>
            <p:nvPr/>
          </p:nvSpPr>
          <p:spPr>
            <a:xfrm>
              <a:off x="705235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22E12ADA-DA9D-2C4E-B4DC-22A513E1B27D}"/>
                </a:ext>
              </a:extLst>
            </p:cNvPr>
            <p:cNvSpPr/>
            <p:nvPr/>
          </p:nvSpPr>
          <p:spPr>
            <a:xfrm>
              <a:off x="470649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CEEC5305-B270-C54D-93E8-8DBEBB7090CF}"/>
                </a:ext>
              </a:extLst>
            </p:cNvPr>
            <p:cNvSpPr/>
            <p:nvPr/>
          </p:nvSpPr>
          <p:spPr>
            <a:xfrm>
              <a:off x="5175670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472B7724-724D-E745-B1BB-8B331F887F23}"/>
                </a:ext>
              </a:extLst>
            </p:cNvPr>
            <p:cNvSpPr/>
            <p:nvPr/>
          </p:nvSpPr>
          <p:spPr>
            <a:xfrm>
              <a:off x="5644843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5832375-1C76-584A-A4DF-ABFE9C705B82}"/>
                </a:ext>
              </a:extLst>
            </p:cNvPr>
            <p:cNvSpPr/>
            <p:nvPr/>
          </p:nvSpPr>
          <p:spPr>
            <a:xfrm>
              <a:off x="611401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3482EC5-AE3F-9041-9F98-C8AF927E837E}"/>
                </a:ext>
              </a:extLst>
            </p:cNvPr>
            <p:cNvSpPr/>
            <p:nvPr/>
          </p:nvSpPr>
          <p:spPr>
            <a:xfrm>
              <a:off x="6583186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5A42D7A1-B18B-0E44-B96C-D4F3037C311D}"/>
                </a:ext>
              </a:extLst>
            </p:cNvPr>
            <p:cNvSpPr/>
            <p:nvPr/>
          </p:nvSpPr>
          <p:spPr>
            <a:xfrm>
              <a:off x="705235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96455690-C3CF-7C4A-80B0-5DA32C3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6456180"/>
              <a:ext cx="629931" cy="308666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F154A6AA-9679-2D45-91FC-FBDF90880531}"/>
                </a:ext>
              </a:extLst>
            </p:cNvPr>
            <p:cNvSpPr txBox="1"/>
            <p:nvPr/>
          </p:nvSpPr>
          <p:spPr>
            <a:xfrm>
              <a:off x="755576" y="3933056"/>
              <a:ext cx="316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3. </a:t>
              </a:r>
              <a:r>
                <a:rPr kumimoji="1" lang="ja-JP" altLang="en-US"/>
                <a:t>ゴールからカウントダウン</a:t>
              </a: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7181D9A9-27DD-5343-B3BA-5C2D7F1B5A0D}"/>
                </a:ext>
              </a:extLst>
            </p:cNvPr>
            <p:cNvSpPr txBox="1"/>
            <p:nvPr/>
          </p:nvSpPr>
          <p:spPr>
            <a:xfrm>
              <a:off x="4706498" y="3933056"/>
              <a:ext cx="332188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4. </a:t>
              </a:r>
              <a:r>
                <a:rPr kumimoji="1" lang="ja-JP" altLang="en-US"/>
                <a:t>スタート地点まで到達したら完成</a:t>
              </a:r>
            </a:p>
          </p:txBody>
        </p:sp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D29553BB-1321-164C-B935-47ED1EE2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172" y="5258557"/>
              <a:ext cx="340932" cy="393383"/>
            </a:xfrm>
            <a:prstGeom prst="rect">
              <a:avLst/>
            </a:prstGeom>
          </p:spPr>
        </p:pic>
        <p:sp>
          <p:nvSpPr>
            <p:cNvPr id="133" name="右矢印 132">
              <a:extLst>
                <a:ext uri="{FF2B5EF4-FFF2-40B4-BE49-F238E27FC236}">
                  <a16:creationId xmlns:a16="http://schemas.microsoft.com/office/drawing/2014/main" id="{8B991CDB-9E61-7D4D-88F8-D60A6487C03C}"/>
                </a:ext>
              </a:extLst>
            </p:cNvPr>
            <p:cNvSpPr/>
            <p:nvPr/>
          </p:nvSpPr>
          <p:spPr>
            <a:xfrm>
              <a:off x="3985577" y="5505490"/>
              <a:ext cx="370399" cy="308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右矢印 133">
              <a:extLst>
                <a:ext uri="{FF2B5EF4-FFF2-40B4-BE49-F238E27FC236}">
                  <a16:creationId xmlns:a16="http://schemas.microsoft.com/office/drawing/2014/main" id="{AE8859C6-4F7E-5F49-8AD1-15DDE69BFA59}"/>
                </a:ext>
              </a:extLst>
            </p:cNvPr>
            <p:cNvSpPr/>
            <p:nvPr/>
          </p:nvSpPr>
          <p:spPr>
            <a:xfrm rot="10800000">
              <a:off x="2087575" y="5337711"/>
              <a:ext cx="178012" cy="1923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右矢印 135">
              <a:extLst>
                <a:ext uri="{FF2B5EF4-FFF2-40B4-BE49-F238E27FC236}">
                  <a16:creationId xmlns:a16="http://schemas.microsoft.com/office/drawing/2014/main" id="{32F7B351-9A5A-D140-93B9-12A61390B233}"/>
                </a:ext>
              </a:extLst>
            </p:cNvPr>
            <p:cNvSpPr/>
            <p:nvPr/>
          </p:nvSpPr>
          <p:spPr>
            <a:xfrm>
              <a:off x="3995936" y="2436309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98393087-6902-FC41-847C-4BD69E8ECCC8}"/>
                </a:ext>
              </a:extLst>
            </p:cNvPr>
            <p:cNvSpPr/>
            <p:nvPr/>
          </p:nvSpPr>
          <p:spPr>
            <a:xfrm rot="8100000">
              <a:off x="3979265" y="3892048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6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解くと絵が浮かびあがる迷路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2776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解くと絵が浮かびあがる</a:t>
            </a:r>
            <a:r>
              <a:rPr lang="ja-JP" altLang="en-US" dirty="0" smtClean="0"/>
              <a:t>迷路</a:t>
            </a:r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94048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1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62D5B-82AB-4746-962E-681C31665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前回の解説：因果と相関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E1956A-00A2-764A-A1F6-E1859F1598FA}"/>
              </a:ext>
            </a:extLst>
          </p:cNvPr>
          <p:cNvSpPr txBox="1"/>
          <p:nvPr/>
        </p:nvSpPr>
        <p:spPr>
          <a:xfrm>
            <a:off x="1158240" y="1097280"/>
            <a:ext cx="7665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観測事実：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が強い相関を持っている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7B9515-6419-6A42-8FC4-BCE29858CE30}"/>
              </a:ext>
            </a:extLst>
          </p:cNvPr>
          <p:cNvSpPr txBox="1"/>
          <p:nvPr/>
        </p:nvSpPr>
        <p:spPr>
          <a:xfrm>
            <a:off x="25152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1</a:t>
            </a:r>
            <a:r>
              <a:rPr kumimoji="1" lang="ja-JP" altLang="en-US" sz="2400"/>
              <a:t>：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</a:t>
            </a:r>
            <a:r>
              <a:rPr kumimoji="1" lang="en-US" altLang="ja-JP" sz="2400"/>
              <a:t>B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F17504-2037-6345-96E2-7E7699D2D104}"/>
              </a:ext>
            </a:extLst>
          </p:cNvPr>
          <p:cNvSpPr txBox="1"/>
          <p:nvPr/>
        </p:nvSpPr>
        <p:spPr>
          <a:xfrm>
            <a:off x="493204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2</a:t>
            </a:r>
            <a:r>
              <a:rPr kumimoji="1" lang="ja-JP" altLang="en-US" sz="2400"/>
              <a:t>：</a:t>
            </a:r>
            <a:r>
              <a:rPr lang="en-US" altLang="ja-JP" sz="2400"/>
              <a:t>B</a:t>
            </a:r>
            <a:r>
              <a:rPr kumimoji="1" lang="ja-JP" altLang="en-US" sz="2400"/>
              <a:t>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5F3264-7FB8-DB46-A88D-CC1426A6E514}"/>
              </a:ext>
            </a:extLst>
          </p:cNvPr>
          <p:cNvSpPr txBox="1"/>
          <p:nvPr/>
        </p:nvSpPr>
        <p:spPr>
          <a:xfrm>
            <a:off x="179512" y="414908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3</a:t>
            </a:r>
            <a:r>
              <a:rPr kumimoji="1" lang="ja-JP" altLang="en-US" sz="2400"/>
              <a:t>：</a:t>
            </a:r>
            <a:r>
              <a:rPr lang="ja-JP" altLang="en-US" sz="2400"/>
              <a:t>共通の要因</a:t>
            </a:r>
            <a:r>
              <a:rPr lang="en-US" altLang="ja-JP" sz="2400"/>
              <a:t>C</a:t>
            </a:r>
            <a:r>
              <a:rPr lang="ja-JP" altLang="en-US" sz="2400"/>
              <a:t>を持つ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6DB776-4969-4642-A2C1-BEDC947FE59A}"/>
              </a:ext>
            </a:extLst>
          </p:cNvPr>
          <p:cNvSpPr txBox="1"/>
          <p:nvPr/>
        </p:nvSpPr>
        <p:spPr>
          <a:xfrm>
            <a:off x="5004048" y="414908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4</a:t>
            </a:r>
            <a:r>
              <a:rPr kumimoji="1" lang="ja-JP" altLang="en-US" sz="2400"/>
              <a:t>：</a:t>
            </a:r>
            <a:r>
              <a:rPr lang="ja-JP" altLang="en-US" sz="2400"/>
              <a:t>全くの偶然である</a:t>
            </a:r>
            <a:endParaRPr kumimoji="1" lang="ja-JP" altLang="en-US" sz="24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62C0E8C-9349-B74C-98A0-2F19E865B805}"/>
              </a:ext>
            </a:extLst>
          </p:cNvPr>
          <p:cNvSpPr/>
          <p:nvPr/>
        </p:nvSpPr>
        <p:spPr>
          <a:xfrm>
            <a:off x="1350576" y="284689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8EE57CA-FC20-9E4E-A893-DB91FF9EA42A}"/>
              </a:ext>
            </a:extLst>
          </p:cNvPr>
          <p:cNvSpPr/>
          <p:nvPr/>
        </p:nvSpPr>
        <p:spPr>
          <a:xfrm>
            <a:off x="2555776" y="2846896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340A08-DB90-014F-B050-67B5B4582A4C}"/>
              </a:ext>
            </a:extLst>
          </p:cNvPr>
          <p:cNvSpPr/>
          <p:nvPr/>
        </p:nvSpPr>
        <p:spPr>
          <a:xfrm>
            <a:off x="2083036" y="29767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CBA2C52-EE28-4143-8CB9-12B462F1D4D3}"/>
              </a:ext>
            </a:extLst>
          </p:cNvPr>
          <p:cNvSpPr/>
          <p:nvPr/>
        </p:nvSpPr>
        <p:spPr>
          <a:xfrm>
            <a:off x="7092280" y="278092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29F58E9A-B661-E047-B17C-1B175AC62FD2}"/>
              </a:ext>
            </a:extLst>
          </p:cNvPr>
          <p:cNvSpPr/>
          <p:nvPr/>
        </p:nvSpPr>
        <p:spPr>
          <a:xfrm>
            <a:off x="5868144" y="2780928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160B86F-AF32-6349-81D4-F8709A2AE3F8}"/>
              </a:ext>
            </a:extLst>
          </p:cNvPr>
          <p:cNvSpPr/>
          <p:nvPr/>
        </p:nvSpPr>
        <p:spPr>
          <a:xfrm>
            <a:off x="6588224" y="2910788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D96EE90-53AA-9D4B-9D55-A0BAC1B42A93}"/>
              </a:ext>
            </a:extLst>
          </p:cNvPr>
          <p:cNvSpPr/>
          <p:nvPr/>
        </p:nvSpPr>
        <p:spPr>
          <a:xfrm>
            <a:off x="2195736" y="501317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BF6AB75-E204-A845-BAFF-27BC7D167B4B}"/>
              </a:ext>
            </a:extLst>
          </p:cNvPr>
          <p:cNvSpPr/>
          <p:nvPr/>
        </p:nvSpPr>
        <p:spPr>
          <a:xfrm>
            <a:off x="2195736" y="5877272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4C29E6EE-C286-F841-B234-9D04A7168047}"/>
              </a:ext>
            </a:extLst>
          </p:cNvPr>
          <p:cNvSpPr/>
          <p:nvPr/>
        </p:nvSpPr>
        <p:spPr>
          <a:xfrm>
            <a:off x="1115616" y="5445224"/>
            <a:ext cx="619760" cy="6197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C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E75AB86E-89F8-6545-A1EE-A2D7A81F0231}"/>
              </a:ext>
            </a:extLst>
          </p:cNvPr>
          <p:cNvSpPr/>
          <p:nvPr/>
        </p:nvSpPr>
        <p:spPr>
          <a:xfrm rot="19800000">
            <a:off x="1829580" y="5295092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E678613-5BAA-9845-87C2-E8F5C84BB2EA}"/>
              </a:ext>
            </a:extLst>
          </p:cNvPr>
          <p:cNvSpPr/>
          <p:nvPr/>
        </p:nvSpPr>
        <p:spPr>
          <a:xfrm rot="1800000">
            <a:off x="1829579" y="58711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491D868-50DD-2B45-85EA-E63A5F8D870C}"/>
              </a:ext>
            </a:extLst>
          </p:cNvPr>
          <p:cNvSpPr/>
          <p:nvPr/>
        </p:nvSpPr>
        <p:spPr>
          <a:xfrm>
            <a:off x="5508104" y="530120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0321790-1835-514C-9072-C0B75CCC2986}"/>
              </a:ext>
            </a:extLst>
          </p:cNvPr>
          <p:cNvSpPr/>
          <p:nvPr/>
        </p:nvSpPr>
        <p:spPr>
          <a:xfrm>
            <a:off x="7596336" y="5229200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B9D5E82-1362-9E43-A063-032C128A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508518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620FBD9-FA6B-824F-BEB4-11D78EC8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1&amp;2</a:t>
            </a:r>
            <a:r>
              <a:rPr kumimoji="1" lang="ja-JP" altLang="en-US"/>
              <a:t>：どちらが要因？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FE5ACC-346B-E245-B568-B8932FFAC3B5}"/>
              </a:ext>
            </a:extLst>
          </p:cNvPr>
          <p:cNvSpPr/>
          <p:nvPr/>
        </p:nvSpPr>
        <p:spPr>
          <a:xfrm>
            <a:off x="323528" y="1052736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犯罪者の98％はパンを食べている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パンを日常的に食べて育った子供の約半数は、テストが平均点以下である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暴力的犯罪の90％は、パンを食べてから24時間以内に起きている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被験者に最初はパンと水を与え、後に水だけを与える実験をすると、2日もしないうちにパンを異常にほしがる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新生児にパンを与えると、のどをつまらせて苦しがる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18世紀、どの家も各自でパンを焼いていた頃、平均寿命は50歳だった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パンを食べるアメリカ人のほとんどは、重要な科学的事実と無意味な統計の区別がつかない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3B80A-5319-BC40-BA80-7884219099C3}"/>
              </a:ext>
            </a:extLst>
          </p:cNvPr>
          <p:cNvSpPr txBox="1"/>
          <p:nvPr/>
        </p:nvSpPr>
        <p:spPr>
          <a:xfrm>
            <a:off x="3347864" y="6381328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同様なジョークとして「</a:t>
            </a:r>
            <a:r>
              <a:rPr kumimoji="1" lang="en-US" altLang="ja-JP"/>
              <a:t>DHMO</a:t>
            </a:r>
            <a:r>
              <a:rPr lang="ja-JP" altLang="en-US"/>
              <a:t>」も有名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DB3E75-B329-0142-A108-8F84F8C19C25}"/>
              </a:ext>
            </a:extLst>
          </p:cNvPr>
          <p:cNvSpPr txBox="1"/>
          <p:nvPr/>
        </p:nvSpPr>
        <p:spPr>
          <a:xfrm>
            <a:off x="4139952" y="5589240"/>
            <a:ext cx="465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"Bread is dangerous"</a:t>
            </a:r>
            <a:r>
              <a:rPr lang="ja-JP" altLang="en-US"/>
              <a:t>で検索すると多数ヒット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29C7472-5BB2-0945-9C5F-42A16186D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可能性</a:t>
            </a:r>
            <a:r>
              <a:rPr lang="en-US" altLang="ja-JP"/>
              <a:t>1&amp;2</a:t>
            </a:r>
            <a:r>
              <a:rPr lang="ja-JP" altLang="en-US"/>
              <a:t>：どちらが要因？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2C304D-A5A6-6646-A739-2472EF5588B0}"/>
              </a:ext>
            </a:extLst>
          </p:cNvPr>
          <p:cNvSpPr txBox="1"/>
          <p:nvPr/>
        </p:nvSpPr>
        <p:spPr>
          <a:xfrm>
            <a:off x="683568" y="162880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年収と身につけている時計の値段には強い相関がある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96FC60-8508-894F-B4E7-E80B6B91E360}"/>
              </a:ext>
            </a:extLst>
          </p:cNvPr>
          <p:cNvSpPr txBox="1"/>
          <p:nvPr/>
        </p:nvSpPr>
        <p:spPr>
          <a:xfrm>
            <a:off x="1691680" y="227687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高い年収を望むならまず高い時計を購入すべき？</a:t>
            </a:r>
            <a:endParaRPr kumimoji="1" lang="ja-JP" altLang="en-US" sz="240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64DBA6F-DF71-7B48-9F06-6AF8C5E07B9A}"/>
              </a:ext>
            </a:extLst>
          </p:cNvPr>
          <p:cNvSpPr/>
          <p:nvPr/>
        </p:nvSpPr>
        <p:spPr>
          <a:xfrm rot="16200000">
            <a:off x="1115616" y="2276872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3F5886-0DA6-0A41-902C-57C397273243}"/>
              </a:ext>
            </a:extLst>
          </p:cNvPr>
          <p:cNvSpPr txBox="1"/>
          <p:nvPr/>
        </p:nvSpPr>
        <p:spPr>
          <a:xfrm>
            <a:off x="683568" y="35010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朝食をとる家庭に育った子は成績が良い傾向にある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6D9C9C-6214-5943-A2B4-A0DD2ADA83C4}"/>
              </a:ext>
            </a:extLst>
          </p:cNvPr>
          <p:cNvSpPr txBox="1"/>
          <p:nvPr/>
        </p:nvSpPr>
        <p:spPr>
          <a:xfrm>
            <a:off x="1691680" y="422108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子供の成績を上げたければ朝食を作るべき？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1B39CDC-FAA0-1549-83BB-581A48689BBE}"/>
              </a:ext>
            </a:extLst>
          </p:cNvPr>
          <p:cNvSpPr/>
          <p:nvPr/>
        </p:nvSpPr>
        <p:spPr>
          <a:xfrm rot="16200000">
            <a:off x="1115616" y="4221088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4235</TotalTime>
  <Words>1892</Words>
  <Application>Microsoft Office PowerPoint</Application>
  <PresentationFormat>画面に合わせる (4:3)</PresentationFormat>
  <Paragraphs>318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-apple-system</vt:lpstr>
      <vt:lpstr>HGｺﾞｼｯｸE</vt:lpstr>
      <vt:lpstr>Menlo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908</cp:revision>
  <dcterms:created xsi:type="dcterms:W3CDTF">2019-01-02T05:23:01Z</dcterms:created>
  <dcterms:modified xsi:type="dcterms:W3CDTF">2019-11-12T02:56:27Z</dcterms:modified>
</cp:coreProperties>
</file>